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9" r:id="rId7"/>
    <p:sldId id="2147482809" r:id="rId8"/>
    <p:sldId id="270" r:id="rId9"/>
    <p:sldId id="271" r:id="rId10"/>
    <p:sldId id="272" r:id="rId11"/>
    <p:sldId id="262" r:id="rId12"/>
    <p:sldId id="273" r:id="rId13"/>
    <p:sldId id="2147482802" r:id="rId14"/>
    <p:sldId id="2147482807" r:id="rId15"/>
    <p:sldId id="2147482810" r:id="rId16"/>
    <p:sldId id="2147482808" r:id="rId17"/>
    <p:sldId id="268" r:id="rId1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E8E8E"/>
    <a:srgbClr val="B0B0B0"/>
    <a:srgbClr val="B3EB8D"/>
    <a:srgbClr val="3FBFAD"/>
    <a:srgbClr val="8B8C8E"/>
    <a:srgbClr val="DD5F13"/>
    <a:srgbClr val="4F86A0"/>
    <a:srgbClr val="646569"/>
    <a:srgbClr val="FF9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CA5EE-D418-6B49-AC48-7929B5075A22}" v="1" dt="2024-10-24T11:33:44.274"/>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74795" autoAdjust="0"/>
  </p:normalViewPr>
  <p:slideViewPr>
    <p:cSldViewPr snapToGrid="0">
      <p:cViewPr varScale="1">
        <p:scale>
          <a:sx n="47" d="100"/>
          <a:sy n="47" d="100"/>
        </p:scale>
        <p:origin x="1120" y="44"/>
      </p:cViewPr>
      <p:guideLst/>
    </p:cSldViewPr>
  </p:slideViewPr>
  <p:notesTextViewPr>
    <p:cViewPr>
      <p:scale>
        <a:sx n="3" d="2"/>
        <a:sy n="3" d="2"/>
      </p:scale>
      <p:origin x="0" y="0"/>
    </p:cViewPr>
  </p:notesTextViewPr>
  <p:sorterViewPr>
    <p:cViewPr varScale="1">
      <p:scale>
        <a:sx n="1" d="1"/>
        <a:sy n="1" d="1"/>
      </p:scale>
      <p:origin x="0" y="-23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0DE83112-4CC5-420B-891E-1A03BDB84B55}" type="datetimeFigureOut">
              <a:rPr lang="en-US" smtClean="0"/>
              <a:t>10/25/2024</a:t>
            </a:fld>
            <a:endParaRPr lang="en-US"/>
          </a:p>
        </p:txBody>
      </p:sp>
      <p:sp>
        <p:nvSpPr>
          <p:cNvPr id="4" name="Footer Placeholder 3"/>
          <p:cNvSpPr>
            <a:spLocks noGrp="1"/>
          </p:cNvSpPr>
          <p:nvPr>
            <p:ph type="ftr" sz="quarter" idx="2"/>
          </p:nvPr>
        </p:nvSpPr>
        <p:spPr>
          <a:xfrm>
            <a:off x="2"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5E2995AA-23C2-4D6A-910E-6077D38FE120}" type="slidenum">
              <a:rPr lang="en-US" smtClean="0"/>
              <a:t>‹#›</a:t>
            </a:fld>
            <a:endParaRPr lang="en-US"/>
          </a:p>
        </p:txBody>
      </p:sp>
    </p:spTree>
    <p:extLst>
      <p:ext uri="{BB962C8B-B14F-4D97-AF65-F5344CB8AC3E}">
        <p14:creationId xmlns:p14="http://schemas.microsoft.com/office/powerpoint/2010/main" val="351122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92BF4895-7314-4F40-8DF5-D49530122100}" type="datetimeFigureOut">
              <a:rPr lang="en-US" smtClean="0"/>
              <a:t>10/25/2024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4FF51DB6-9766-45D9-9D9B-77298589ED39}" type="slidenum">
              <a:rPr lang="en-US" smtClean="0"/>
              <a:t>‹#›</a:t>
            </a:fld>
            <a:endParaRPr lang="en-US"/>
          </a:p>
        </p:txBody>
      </p:sp>
    </p:spTree>
    <p:extLst>
      <p:ext uri="{BB962C8B-B14F-4D97-AF65-F5344CB8AC3E}">
        <p14:creationId xmlns:p14="http://schemas.microsoft.com/office/powerpoint/2010/main" val="172387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dfe572439f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dfe572439f_0_127: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2dfe572439f_0_127:notes"/>
          <p:cNvSpPr txBox="1">
            <a:spLocks noGrp="1"/>
          </p:cNvSpPr>
          <p:nvPr>
            <p:ph type="sldNum" idx="12"/>
          </p:nvPr>
        </p:nvSpPr>
        <p:spPr>
          <a:xfrm>
            <a:off x="3884613" y="8685214"/>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eb074f4285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eb074f4285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200" dirty="0">
                <a:solidFill>
                  <a:srgbClr val="646569"/>
                </a:solidFill>
                <a:latin typeface="Calibri"/>
                <a:ea typeface="Calibri"/>
                <a:cs typeface="Calibri"/>
                <a:sym typeface="Calibri"/>
              </a:rPr>
              <a:t>The implementation timeline typically ranges from two months to six months and is always right-sized for each customer through scoping. </a:t>
            </a:r>
          </a:p>
          <a:p>
            <a:pPr algn="ctr"/>
            <a:r>
              <a:rPr lang="en-US" sz="1200" dirty="0">
                <a:solidFill>
                  <a:srgbClr val="646569"/>
                </a:solidFill>
                <a:latin typeface="Calibri"/>
                <a:ea typeface="Calibri"/>
                <a:cs typeface="Calibri"/>
                <a:sym typeface="Calibri"/>
              </a:rPr>
              <a:t>The time required can vary based on Vault complexity, integrations, and available content. </a:t>
            </a:r>
            <a:endParaRPr lang="en-US" sz="1200" dirty="0">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913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eb074f4285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eb074f4285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379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eb074f4285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2eb074f4285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40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dfe572439f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dfe572439f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eb074f4285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eb074f4285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dfe572439f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dfe572439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66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51DB6-9766-45D9-9D9B-77298589ED39}" type="slidenum">
              <a:rPr lang="en-US" smtClean="0"/>
              <a:t>4</a:t>
            </a:fld>
            <a:endParaRPr lang="en-US"/>
          </a:p>
        </p:txBody>
      </p:sp>
    </p:spTree>
    <p:extLst>
      <p:ext uri="{BB962C8B-B14F-4D97-AF65-F5344CB8AC3E}">
        <p14:creationId xmlns:p14="http://schemas.microsoft.com/office/powerpoint/2010/main" val="235957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e649789f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e649789f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buFont typeface="Arial" panose="020B0604020202020204" pitchFamily="34" charset="0"/>
              <a:buChar char="•"/>
            </a:pPr>
            <a:r>
              <a:rPr lang="en-GB" sz="1800" b="0" i="0" u="none" strike="noStrike" dirty="0">
                <a:solidFill>
                  <a:srgbClr val="222222"/>
                </a:solidFill>
                <a:effectLst/>
                <a:latin typeface="Arial" panose="020B0604020202020204" pitchFamily="34" charset="0"/>
              </a:rPr>
              <a:t>The commercial content kernel is a standard data model that is designed to feed into the taxonomy used by Life Sciences companies to classify commercial content. </a:t>
            </a:r>
          </a:p>
          <a:p>
            <a:pPr rtl="0" fontAlgn="base">
              <a:buFont typeface="Arial" panose="020B0604020202020204" pitchFamily="34" charset="0"/>
              <a:buChar char="•"/>
            </a:pPr>
            <a:r>
              <a:rPr lang="en-GB" sz="1800" b="0" i="0" u="none" strike="noStrike" dirty="0">
                <a:solidFill>
                  <a:srgbClr val="222222"/>
                </a:solidFill>
                <a:effectLst/>
                <a:latin typeface="Arial" panose="020B0604020202020204" pitchFamily="34" charset="0"/>
              </a:rPr>
              <a:t>In pharma and life science companies, commercial content refers to documents used to promote and provide education on products or services. These include marketing materials, sales materials and the documents that substantiate them such as regulatory documents, and clinical trial data.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3458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eb074f4285_0_721: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2eb074f4285_0_721:notes"/>
          <p:cNvSpPr txBox="1">
            <a:spLocks noGrp="1"/>
          </p:cNvSpPr>
          <p:nvPr>
            <p:ph type="body" idx="1"/>
          </p:nvPr>
        </p:nvSpPr>
        <p:spPr>
          <a:xfrm>
            <a:off x="685800" y="4400551"/>
            <a:ext cx="5486400" cy="360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478" name="Google Shape;478;g2eb074f4285_0_721:notes"/>
          <p:cNvSpPr txBox="1">
            <a:spLocks noGrp="1"/>
          </p:cNvSpPr>
          <p:nvPr>
            <p:ph type="sldNum" idx="12"/>
          </p:nvPr>
        </p:nvSpPr>
        <p:spPr>
          <a:xfrm>
            <a:off x="3884613" y="8685214"/>
            <a:ext cx="2971800" cy="458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07043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eb074f4285_0_1145: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eb074f4285_0_1145:notes"/>
          <p:cNvSpPr txBox="1">
            <a:spLocks noGrp="1"/>
          </p:cNvSpPr>
          <p:nvPr>
            <p:ph type="body" idx="1"/>
          </p:nvPr>
        </p:nvSpPr>
        <p:spPr>
          <a:xfrm>
            <a:off x="685800" y="4400551"/>
            <a:ext cx="5486400" cy="360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100"/>
              <a:buNone/>
            </a:pPr>
            <a:endParaRPr dirty="0"/>
          </a:p>
        </p:txBody>
      </p:sp>
      <p:sp>
        <p:nvSpPr>
          <p:cNvPr id="488" name="Google Shape;488;g2eb074f4285_0_1145:notes"/>
          <p:cNvSpPr txBox="1">
            <a:spLocks noGrp="1"/>
          </p:cNvSpPr>
          <p:nvPr>
            <p:ph type="sldNum" idx="12"/>
          </p:nvPr>
        </p:nvSpPr>
        <p:spPr>
          <a:xfrm>
            <a:off x="3884613" y="8685214"/>
            <a:ext cx="2971800" cy="458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234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dfe572439f_0_293: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2dfe572439f_0_293:notes"/>
          <p:cNvSpPr txBox="1">
            <a:spLocks noGrp="1"/>
          </p:cNvSpPr>
          <p:nvPr>
            <p:ph type="body" idx="1"/>
          </p:nvPr>
        </p:nvSpPr>
        <p:spPr>
          <a:xfrm>
            <a:off x="685800" y="4400551"/>
            <a:ext cx="5486400" cy="3600600"/>
          </a:xfrm>
          <a:prstGeom prst="rect">
            <a:avLst/>
          </a:prstGeom>
          <a:noFill/>
          <a:ln>
            <a:noFill/>
          </a:ln>
        </p:spPr>
        <p:txBody>
          <a:bodyPr spcFirstLastPara="1" wrap="square" lIns="93175" tIns="46575" rIns="93175" bIns="46575" anchor="t" anchorCtr="0">
            <a:noAutofit/>
          </a:bodyPr>
          <a:lstStyle/>
          <a:p>
            <a:pPr marL="0" lvl="0" indent="0" algn="l" rtl="0">
              <a:lnSpc>
                <a:spcPct val="80000"/>
              </a:lnSpc>
              <a:spcBef>
                <a:spcPts val="0"/>
              </a:spcBef>
              <a:spcAft>
                <a:spcPts val="0"/>
              </a:spcAft>
              <a:buClr>
                <a:schemeClr val="dk1"/>
              </a:buClr>
              <a:buFont typeface="Arial"/>
              <a:buNone/>
            </a:pPr>
            <a:endParaRPr/>
          </a:p>
        </p:txBody>
      </p:sp>
      <p:sp>
        <p:nvSpPr>
          <p:cNvPr id="505" name="Google Shape;505;g2dfe572439f_0_293:notes"/>
          <p:cNvSpPr txBox="1">
            <a:spLocks noGrp="1"/>
          </p:cNvSpPr>
          <p:nvPr>
            <p:ph type="sldNum" idx="12"/>
          </p:nvPr>
        </p:nvSpPr>
        <p:spPr>
          <a:xfrm>
            <a:off x="3884613" y="8685214"/>
            <a:ext cx="2971800" cy="458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eb8487c936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2eb8487c936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Ani</a:t>
            </a:r>
            <a:endParaRPr/>
          </a:p>
        </p:txBody>
      </p:sp>
    </p:spTree>
    <p:extLst>
      <p:ext uri="{BB962C8B-B14F-4D97-AF65-F5344CB8AC3E}">
        <p14:creationId xmlns:p14="http://schemas.microsoft.com/office/powerpoint/2010/main" val="185739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eeva slide">
    <p:bg>
      <p:bgPr>
        <a:solidFill>
          <a:schemeClr val="tx2"/>
        </a:solidFill>
        <a:effectLst/>
      </p:bgPr>
    </p:bg>
    <p:spTree>
      <p:nvGrpSpPr>
        <p:cNvPr id="1" name=""/>
        <p:cNvGrpSpPr/>
        <p:nvPr/>
      </p:nvGrpSpPr>
      <p:grpSpPr>
        <a:xfrm>
          <a:off x="0" y="0"/>
          <a:ext cx="0" cy="0"/>
          <a:chOff x="0" y="0"/>
          <a:chExt cx="0" cy="0"/>
        </a:xfrm>
      </p:grpSpPr>
      <p:grpSp>
        <p:nvGrpSpPr>
          <p:cNvPr id="7" name="Group 13"/>
          <p:cNvGrpSpPr>
            <a:grpSpLocks noChangeAspect="1"/>
          </p:cNvGrpSpPr>
          <p:nvPr userDrawn="1"/>
        </p:nvGrpSpPr>
        <p:grpSpPr bwMode="auto">
          <a:xfrm>
            <a:off x="3703814" y="2867487"/>
            <a:ext cx="4784373" cy="1109709"/>
            <a:chOff x="0" y="1492"/>
            <a:chExt cx="5760" cy="1336"/>
          </a:xfrm>
          <a:solidFill>
            <a:schemeClr val="bg1"/>
          </a:solidFill>
        </p:grpSpPr>
        <p:sp>
          <p:nvSpPr>
            <p:cNvPr id="8"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31532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2"/>
        </a:solidFill>
        <a:effectLst/>
      </p:bgPr>
    </p:bg>
    <p:spTree>
      <p:nvGrpSpPr>
        <p:cNvPr id="1" name=""/>
        <p:cNvGrpSpPr/>
        <p:nvPr/>
      </p:nvGrpSpPr>
      <p:grpSpPr>
        <a:xfrm>
          <a:off x="0" y="0"/>
          <a:ext cx="0" cy="0"/>
          <a:chOff x="0" y="0"/>
          <a:chExt cx="0" cy="0"/>
        </a:xfrm>
      </p:grpSpPr>
      <p:sp>
        <p:nvSpPr>
          <p:cNvPr id="8" name="Freeform 7"/>
          <p:cNvSpPr>
            <a:spLocks noEditPoints="1"/>
          </p:cNvSpPr>
          <p:nvPr userDrawn="1"/>
        </p:nvSpPr>
        <p:spPr bwMode="auto">
          <a:xfrm>
            <a:off x="5156200" y="1813011"/>
            <a:ext cx="1879600" cy="1870075"/>
          </a:xfrm>
          <a:custGeom>
            <a:avLst/>
            <a:gdLst>
              <a:gd name="T0" fmla="*/ 113 w 226"/>
              <a:gd name="T1" fmla="*/ 0 h 226"/>
              <a:gd name="T2" fmla="*/ 0 w 226"/>
              <a:gd name="T3" fmla="*/ 113 h 226"/>
              <a:gd name="T4" fmla="*/ 19 w 226"/>
              <a:gd name="T5" fmla="*/ 175 h 226"/>
              <a:gd name="T6" fmla="*/ 7 w 226"/>
              <a:gd name="T7" fmla="*/ 217 h 226"/>
              <a:gd name="T8" fmla="*/ 49 w 226"/>
              <a:gd name="T9" fmla="*/ 206 h 226"/>
              <a:gd name="T10" fmla="*/ 113 w 226"/>
              <a:gd name="T11" fmla="*/ 226 h 226"/>
              <a:gd name="T12" fmla="*/ 226 w 226"/>
              <a:gd name="T13" fmla="*/ 113 h 226"/>
              <a:gd name="T14" fmla="*/ 113 w 226"/>
              <a:gd name="T15" fmla="*/ 0 h 226"/>
              <a:gd name="T16" fmla="*/ 111 w 226"/>
              <a:gd name="T17" fmla="*/ 182 h 226"/>
              <a:gd name="T18" fmla="*/ 92 w 226"/>
              <a:gd name="T19" fmla="*/ 164 h 226"/>
              <a:gd name="T20" fmla="*/ 111 w 226"/>
              <a:gd name="T21" fmla="*/ 145 h 226"/>
              <a:gd name="T22" fmla="*/ 130 w 226"/>
              <a:gd name="T23" fmla="*/ 164 h 226"/>
              <a:gd name="T24" fmla="*/ 111 w 226"/>
              <a:gd name="T25" fmla="*/ 182 h 226"/>
              <a:gd name="T26" fmla="*/ 128 w 226"/>
              <a:gd name="T27" fmla="*/ 127 h 226"/>
              <a:gd name="T28" fmla="*/ 128 w 226"/>
              <a:gd name="T29" fmla="*/ 138 h 226"/>
              <a:gd name="T30" fmla="*/ 96 w 226"/>
              <a:gd name="T31" fmla="*/ 138 h 226"/>
              <a:gd name="T32" fmla="*/ 96 w 226"/>
              <a:gd name="T33" fmla="*/ 123 h 226"/>
              <a:gd name="T34" fmla="*/ 123 w 226"/>
              <a:gd name="T35" fmla="*/ 85 h 226"/>
              <a:gd name="T36" fmla="*/ 110 w 226"/>
              <a:gd name="T37" fmla="*/ 73 h 226"/>
              <a:gd name="T38" fmla="*/ 91 w 226"/>
              <a:gd name="T39" fmla="*/ 87 h 226"/>
              <a:gd name="T40" fmla="*/ 71 w 226"/>
              <a:gd name="T41" fmla="*/ 69 h 226"/>
              <a:gd name="T42" fmla="*/ 114 w 226"/>
              <a:gd name="T43" fmla="*/ 44 h 226"/>
              <a:gd name="T44" fmla="*/ 155 w 226"/>
              <a:gd name="T45" fmla="*/ 85 h 226"/>
              <a:gd name="T46" fmla="*/ 128 w 226"/>
              <a:gd name="T47" fmla="*/ 1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6" h="226">
                <a:moveTo>
                  <a:pt x="113" y="0"/>
                </a:moveTo>
                <a:cubicBezTo>
                  <a:pt x="51" y="0"/>
                  <a:pt x="0" y="51"/>
                  <a:pt x="0" y="113"/>
                </a:cubicBezTo>
                <a:cubicBezTo>
                  <a:pt x="0" y="136"/>
                  <a:pt x="7" y="157"/>
                  <a:pt x="19" y="175"/>
                </a:cubicBezTo>
                <a:cubicBezTo>
                  <a:pt x="7" y="217"/>
                  <a:pt x="7" y="217"/>
                  <a:pt x="7" y="217"/>
                </a:cubicBezTo>
                <a:cubicBezTo>
                  <a:pt x="49" y="206"/>
                  <a:pt x="49" y="206"/>
                  <a:pt x="49" y="206"/>
                </a:cubicBezTo>
                <a:cubicBezTo>
                  <a:pt x="67" y="218"/>
                  <a:pt x="89" y="226"/>
                  <a:pt x="113" y="226"/>
                </a:cubicBezTo>
                <a:cubicBezTo>
                  <a:pt x="175" y="226"/>
                  <a:pt x="226" y="175"/>
                  <a:pt x="226" y="113"/>
                </a:cubicBezTo>
                <a:cubicBezTo>
                  <a:pt x="226" y="51"/>
                  <a:pt x="175" y="0"/>
                  <a:pt x="113" y="0"/>
                </a:cubicBezTo>
                <a:close/>
                <a:moveTo>
                  <a:pt x="111" y="182"/>
                </a:moveTo>
                <a:cubicBezTo>
                  <a:pt x="101" y="182"/>
                  <a:pt x="92" y="174"/>
                  <a:pt x="92" y="164"/>
                </a:cubicBezTo>
                <a:cubicBezTo>
                  <a:pt x="92" y="153"/>
                  <a:pt x="101" y="145"/>
                  <a:pt x="111" y="145"/>
                </a:cubicBezTo>
                <a:cubicBezTo>
                  <a:pt x="121" y="145"/>
                  <a:pt x="130" y="153"/>
                  <a:pt x="130" y="164"/>
                </a:cubicBezTo>
                <a:cubicBezTo>
                  <a:pt x="130" y="174"/>
                  <a:pt x="121" y="182"/>
                  <a:pt x="111" y="182"/>
                </a:cubicBezTo>
                <a:close/>
                <a:moveTo>
                  <a:pt x="128" y="127"/>
                </a:moveTo>
                <a:cubicBezTo>
                  <a:pt x="128" y="138"/>
                  <a:pt x="128" y="138"/>
                  <a:pt x="128" y="138"/>
                </a:cubicBezTo>
                <a:cubicBezTo>
                  <a:pt x="96" y="138"/>
                  <a:pt x="96" y="138"/>
                  <a:pt x="96" y="138"/>
                </a:cubicBezTo>
                <a:cubicBezTo>
                  <a:pt x="96" y="123"/>
                  <a:pt x="96" y="123"/>
                  <a:pt x="96" y="123"/>
                </a:cubicBezTo>
                <a:cubicBezTo>
                  <a:pt x="96" y="105"/>
                  <a:pt x="123" y="95"/>
                  <a:pt x="123" y="85"/>
                </a:cubicBezTo>
                <a:cubicBezTo>
                  <a:pt x="123" y="78"/>
                  <a:pt x="116" y="73"/>
                  <a:pt x="110" y="73"/>
                </a:cubicBezTo>
                <a:cubicBezTo>
                  <a:pt x="103" y="73"/>
                  <a:pt x="97" y="80"/>
                  <a:pt x="91" y="87"/>
                </a:cubicBezTo>
                <a:cubicBezTo>
                  <a:pt x="71" y="69"/>
                  <a:pt x="71" y="69"/>
                  <a:pt x="71" y="69"/>
                </a:cubicBezTo>
                <a:cubicBezTo>
                  <a:pt x="83" y="53"/>
                  <a:pt x="97" y="44"/>
                  <a:pt x="114" y="44"/>
                </a:cubicBezTo>
                <a:cubicBezTo>
                  <a:pt x="137" y="44"/>
                  <a:pt x="155" y="60"/>
                  <a:pt x="155" y="85"/>
                </a:cubicBezTo>
                <a:cubicBezTo>
                  <a:pt x="155" y="110"/>
                  <a:pt x="128" y="116"/>
                  <a:pt x="128" y="127"/>
                </a:cubicBezTo>
                <a:close/>
              </a:path>
            </a:pathLst>
          </a:custGeom>
          <a:solidFill>
            <a:srgbClr val="FFFFFF"/>
          </a:solidFill>
          <a:ln w="285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userDrawn="1"/>
        </p:nvSpPr>
        <p:spPr>
          <a:xfrm>
            <a:off x="4099368" y="4244406"/>
            <a:ext cx="3993265" cy="1015663"/>
          </a:xfrm>
          <a:prstGeom prst="rect">
            <a:avLst/>
          </a:prstGeom>
          <a:noFill/>
          <a:ln>
            <a:noFill/>
          </a:ln>
        </p:spPr>
        <p:txBody>
          <a:bodyPr wrap="square" rtlCol="0">
            <a:spAutoFit/>
          </a:bodyPr>
          <a:lstStyle/>
          <a:p>
            <a:pPr algn="ctr"/>
            <a:r>
              <a:rPr lang="en-US" sz="6000" dirty="0">
                <a:solidFill>
                  <a:schemeClr val="bg1"/>
                </a:solidFill>
              </a:rPr>
              <a:t>Questions</a:t>
            </a:r>
          </a:p>
        </p:txBody>
      </p:sp>
    </p:spTree>
    <p:extLst>
      <p:ext uri="{BB962C8B-B14F-4D97-AF65-F5344CB8AC3E}">
        <p14:creationId xmlns:p14="http://schemas.microsoft.com/office/powerpoint/2010/main" val="16939694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4" name="TextBox 13"/>
          <p:cNvSpPr txBox="1"/>
          <p:nvPr userDrawn="1"/>
        </p:nvSpPr>
        <p:spPr>
          <a:xfrm>
            <a:off x="4099368" y="4244406"/>
            <a:ext cx="3993265" cy="1015663"/>
          </a:xfrm>
          <a:prstGeom prst="rect">
            <a:avLst/>
          </a:prstGeom>
          <a:noFill/>
          <a:ln>
            <a:noFill/>
          </a:ln>
        </p:spPr>
        <p:txBody>
          <a:bodyPr wrap="square" rtlCol="0">
            <a:spAutoFit/>
          </a:bodyPr>
          <a:lstStyle/>
          <a:p>
            <a:pPr algn="ctr"/>
            <a:r>
              <a:rPr lang="en-US" sz="6000" dirty="0">
                <a:solidFill>
                  <a:schemeClr val="bg1"/>
                </a:solidFill>
              </a:rPr>
              <a:t>Thank you</a:t>
            </a:r>
          </a:p>
        </p:txBody>
      </p:sp>
      <p:grpSp>
        <p:nvGrpSpPr>
          <p:cNvPr id="9" name="Group 4"/>
          <p:cNvGrpSpPr>
            <a:grpSpLocks noChangeAspect="1"/>
          </p:cNvGrpSpPr>
          <p:nvPr userDrawn="1"/>
        </p:nvGrpSpPr>
        <p:grpSpPr bwMode="auto">
          <a:xfrm>
            <a:off x="5363368" y="2079884"/>
            <a:ext cx="1465263" cy="1498600"/>
            <a:chOff x="5098" y="1275"/>
            <a:chExt cx="923" cy="944"/>
          </a:xfrm>
        </p:grpSpPr>
        <p:sp>
          <p:nvSpPr>
            <p:cNvPr id="10" name="AutoShape 3"/>
            <p:cNvSpPr>
              <a:spLocks noChangeAspect="1" noChangeArrowheads="1" noTextEdit="1"/>
            </p:cNvSpPr>
            <p:nvPr userDrawn="1"/>
          </p:nvSpPr>
          <p:spPr bwMode="auto">
            <a:xfrm>
              <a:off x="5098" y="1275"/>
              <a:ext cx="923"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098" y="1276"/>
              <a:ext cx="923" cy="942"/>
            </a:xfrm>
            <a:custGeom>
              <a:avLst/>
              <a:gdLst>
                <a:gd name="T0" fmla="*/ 0 w 923"/>
                <a:gd name="T1" fmla="*/ 0 h 942"/>
                <a:gd name="T2" fmla="*/ 160 w 923"/>
                <a:gd name="T3" fmla="*/ 0 h 942"/>
                <a:gd name="T4" fmla="*/ 464 w 923"/>
                <a:gd name="T5" fmla="*/ 616 h 942"/>
                <a:gd name="T6" fmla="*/ 765 w 923"/>
                <a:gd name="T7" fmla="*/ 0 h 942"/>
                <a:gd name="T8" fmla="*/ 923 w 923"/>
                <a:gd name="T9" fmla="*/ 0 h 942"/>
                <a:gd name="T10" fmla="*/ 463 w 923"/>
                <a:gd name="T11" fmla="*/ 942 h 942"/>
                <a:gd name="T12" fmla="*/ 0 w 923"/>
                <a:gd name="T13" fmla="*/ 0 h 942"/>
              </a:gdLst>
              <a:ahLst/>
              <a:cxnLst>
                <a:cxn ang="0">
                  <a:pos x="T0" y="T1"/>
                </a:cxn>
                <a:cxn ang="0">
                  <a:pos x="T2" y="T3"/>
                </a:cxn>
                <a:cxn ang="0">
                  <a:pos x="T4" y="T5"/>
                </a:cxn>
                <a:cxn ang="0">
                  <a:pos x="T6" y="T7"/>
                </a:cxn>
                <a:cxn ang="0">
                  <a:pos x="T8" y="T9"/>
                </a:cxn>
                <a:cxn ang="0">
                  <a:pos x="T10" y="T11"/>
                </a:cxn>
                <a:cxn ang="0">
                  <a:pos x="T12" y="T13"/>
                </a:cxn>
              </a:cxnLst>
              <a:rect l="0" t="0" r="r" b="b"/>
              <a:pathLst>
                <a:path w="923" h="942">
                  <a:moveTo>
                    <a:pt x="0" y="0"/>
                  </a:moveTo>
                  <a:lnTo>
                    <a:pt x="160" y="0"/>
                  </a:lnTo>
                  <a:lnTo>
                    <a:pt x="464" y="616"/>
                  </a:lnTo>
                  <a:lnTo>
                    <a:pt x="765" y="0"/>
                  </a:lnTo>
                  <a:lnTo>
                    <a:pt x="923" y="0"/>
                  </a:lnTo>
                  <a:lnTo>
                    <a:pt x="463" y="94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352" y="1278"/>
              <a:ext cx="415" cy="417"/>
            </a:xfrm>
            <a:custGeom>
              <a:avLst/>
              <a:gdLst>
                <a:gd name="T0" fmla="*/ 0 w 340"/>
                <a:gd name="T1" fmla="*/ 1 h 340"/>
                <a:gd name="T2" fmla="*/ 170 w 340"/>
                <a:gd name="T3" fmla="*/ 340 h 340"/>
                <a:gd name="T4" fmla="*/ 340 w 340"/>
                <a:gd name="T5" fmla="*/ 1 h 340"/>
                <a:gd name="T6" fmla="*/ 0 w 340"/>
                <a:gd name="T7" fmla="*/ 1 h 340"/>
              </a:gdLst>
              <a:ahLst/>
              <a:cxnLst>
                <a:cxn ang="0">
                  <a:pos x="T0" y="T1"/>
                </a:cxn>
                <a:cxn ang="0">
                  <a:pos x="T2" y="T3"/>
                </a:cxn>
                <a:cxn ang="0">
                  <a:pos x="T4" y="T5"/>
                </a:cxn>
                <a:cxn ang="0">
                  <a:pos x="T6" y="T7"/>
                </a:cxn>
              </a:cxnLst>
              <a:rect l="0" t="0" r="r" b="b"/>
              <a:pathLst>
                <a:path w="340" h="340">
                  <a:moveTo>
                    <a:pt x="0" y="1"/>
                  </a:moveTo>
                  <a:cubicBezTo>
                    <a:pt x="170" y="340"/>
                    <a:pt x="170" y="340"/>
                    <a:pt x="170" y="340"/>
                  </a:cubicBezTo>
                  <a:cubicBezTo>
                    <a:pt x="340" y="1"/>
                    <a:pt x="340" y="1"/>
                    <a:pt x="340" y="1"/>
                  </a:cubicBezTo>
                  <a:cubicBezTo>
                    <a:pt x="340" y="1"/>
                    <a:pt x="0" y="0"/>
                    <a:pt x="0"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51238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cSld name="2_Title Slide">
    <p:bg>
      <p:bgPr>
        <a:solidFill>
          <a:schemeClr val="dk2"/>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1524000" y="1092223"/>
            <a:ext cx="9144000" cy="2299200"/>
          </a:xfrm>
          <a:prstGeom prst="rect">
            <a:avLst/>
          </a:prstGeom>
          <a:noFill/>
          <a:ln>
            <a:noFill/>
          </a:ln>
        </p:spPr>
        <p:txBody>
          <a:bodyPr spcFirstLastPara="1" wrap="square" lIns="68575" tIns="34275" rIns="68575" bIns="34275" anchor="b" anchorCtr="0">
            <a:noAutofit/>
          </a:bodyPr>
          <a:lstStyle>
            <a:lvl1pPr lvl="0" algn="ctr" rtl="0">
              <a:lnSpc>
                <a:spcPct val="80000"/>
              </a:lnSpc>
              <a:spcBef>
                <a:spcPts val="0"/>
              </a:spcBef>
              <a:spcAft>
                <a:spcPts val="0"/>
              </a:spcAft>
              <a:buClr>
                <a:schemeClr val="lt1"/>
              </a:buClr>
              <a:buSzPts val="4500"/>
              <a:buFont typeface="Calibri"/>
              <a:buNone/>
              <a:defRPr sz="600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 name="Google Shape;72;p16"/>
          <p:cNvSpPr txBox="1">
            <a:spLocks noGrp="1"/>
          </p:cNvSpPr>
          <p:nvPr>
            <p:ph type="subTitle" idx="1"/>
          </p:nvPr>
        </p:nvSpPr>
        <p:spPr>
          <a:xfrm>
            <a:off x="805543" y="3391275"/>
            <a:ext cx="10581200" cy="892400"/>
          </a:xfrm>
          <a:prstGeom prst="rect">
            <a:avLst/>
          </a:prstGeom>
          <a:noFill/>
          <a:ln>
            <a:noFill/>
          </a:ln>
        </p:spPr>
        <p:txBody>
          <a:bodyPr spcFirstLastPara="1" wrap="square" lIns="68575" tIns="34275" rIns="68575" bIns="34275" anchor="t" anchorCtr="0">
            <a:normAutofit/>
          </a:bodyPr>
          <a:lstStyle>
            <a:lvl1pPr lvl="0" algn="ctr" rtl="0">
              <a:lnSpc>
                <a:spcPct val="80000"/>
              </a:lnSpc>
              <a:spcBef>
                <a:spcPts val="1067"/>
              </a:spcBef>
              <a:spcAft>
                <a:spcPts val="0"/>
              </a:spcAft>
              <a:buSzPts val="3000"/>
              <a:buNone/>
              <a:defRPr sz="4000">
                <a:solidFill>
                  <a:srgbClr val="FEEBD0"/>
                </a:solidFill>
                <a:latin typeface="Calibri"/>
                <a:ea typeface="Calibri"/>
                <a:cs typeface="Calibri"/>
                <a:sym typeface="Calibri"/>
              </a:defRPr>
            </a:lvl1pPr>
            <a:lvl2pPr lvl="1" algn="ctr" rtl="0">
              <a:lnSpc>
                <a:spcPct val="80000"/>
              </a:lnSpc>
              <a:spcBef>
                <a:spcPts val="667"/>
              </a:spcBef>
              <a:spcAft>
                <a:spcPts val="0"/>
              </a:spcAft>
              <a:buClr>
                <a:srgbClr val="4A4B4E"/>
              </a:buClr>
              <a:buSzPts val="1500"/>
              <a:buNone/>
              <a:defRPr sz="2000"/>
            </a:lvl2pPr>
            <a:lvl3pPr lvl="2" algn="ctr" rtl="0">
              <a:lnSpc>
                <a:spcPct val="80000"/>
              </a:lnSpc>
              <a:spcBef>
                <a:spcPts val="667"/>
              </a:spcBef>
              <a:spcAft>
                <a:spcPts val="0"/>
              </a:spcAft>
              <a:buClr>
                <a:srgbClr val="4A4B4E"/>
              </a:buClr>
              <a:buSzPts val="1400"/>
              <a:buNone/>
              <a:defRPr sz="1867"/>
            </a:lvl3pPr>
            <a:lvl4pPr lvl="3" algn="ctr" rtl="0">
              <a:lnSpc>
                <a:spcPct val="80000"/>
              </a:lnSpc>
              <a:spcBef>
                <a:spcPts val="667"/>
              </a:spcBef>
              <a:spcAft>
                <a:spcPts val="0"/>
              </a:spcAft>
              <a:buClr>
                <a:srgbClr val="4A4B4E"/>
              </a:buClr>
              <a:buSzPts val="1200"/>
              <a:buNone/>
              <a:defRPr sz="1600"/>
            </a:lvl4pPr>
            <a:lvl5pPr lvl="4" algn="ctr" rtl="0">
              <a:lnSpc>
                <a:spcPct val="80000"/>
              </a:lnSpc>
              <a:spcBef>
                <a:spcPts val="667"/>
              </a:spcBef>
              <a:spcAft>
                <a:spcPts val="0"/>
              </a:spcAft>
              <a:buClr>
                <a:srgbClr val="4A4B4E"/>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grpSp>
        <p:nvGrpSpPr>
          <p:cNvPr id="73" name="Google Shape;73;p16"/>
          <p:cNvGrpSpPr/>
          <p:nvPr/>
        </p:nvGrpSpPr>
        <p:grpSpPr>
          <a:xfrm>
            <a:off x="4879767" y="5158664"/>
            <a:ext cx="2432429" cy="564299"/>
            <a:chOff x="0" y="1492"/>
            <a:chExt cx="5760" cy="1336"/>
          </a:xfrm>
        </p:grpSpPr>
        <p:sp>
          <p:nvSpPr>
            <p:cNvPr id="74" name="Google Shape;74;p16"/>
            <p:cNvSpPr/>
            <p:nvPr/>
          </p:nvSpPr>
          <p:spPr>
            <a:xfrm>
              <a:off x="3518" y="1664"/>
              <a:ext cx="1165" cy="1164"/>
            </a:xfrm>
            <a:custGeom>
              <a:avLst/>
              <a:gdLst/>
              <a:ahLst/>
              <a:cxnLst/>
              <a:rect l="l" t="t" r="r" b="b"/>
              <a:pathLst>
                <a:path w="265" h="264" extrusionOk="0">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75" name="Google Shape;75;p16"/>
            <p:cNvSpPr/>
            <p:nvPr/>
          </p:nvSpPr>
          <p:spPr>
            <a:xfrm>
              <a:off x="2440" y="1651"/>
              <a:ext cx="1130" cy="1137"/>
            </a:xfrm>
            <a:custGeom>
              <a:avLst/>
              <a:gdLst/>
              <a:ahLst/>
              <a:cxnLst/>
              <a:rect l="l" t="t" r="r" b="b"/>
              <a:pathLst>
                <a:path w="257" h="258" extrusionOk="0">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76" name="Google Shape;76;p16"/>
            <p:cNvSpPr/>
            <p:nvPr/>
          </p:nvSpPr>
          <p:spPr>
            <a:xfrm>
              <a:off x="4626" y="1655"/>
              <a:ext cx="1134" cy="1138"/>
            </a:xfrm>
            <a:custGeom>
              <a:avLst/>
              <a:gdLst/>
              <a:ahLst/>
              <a:cxnLst/>
              <a:rect l="l" t="t" r="r" b="b"/>
              <a:pathLst>
                <a:path w="258" h="258" extrusionOk="0">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77" name="Google Shape;77;p16"/>
            <p:cNvSpPr/>
            <p:nvPr/>
          </p:nvSpPr>
          <p:spPr>
            <a:xfrm>
              <a:off x="1183" y="1651"/>
              <a:ext cx="1130" cy="1137"/>
            </a:xfrm>
            <a:custGeom>
              <a:avLst/>
              <a:gdLst/>
              <a:ahLst/>
              <a:cxnLst/>
              <a:rect l="l" t="t" r="r" b="b"/>
              <a:pathLst>
                <a:path w="257" h="258" extrusionOk="0">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78" name="Google Shape;78;p16"/>
            <p:cNvSpPr/>
            <p:nvPr/>
          </p:nvSpPr>
          <p:spPr>
            <a:xfrm>
              <a:off x="0" y="1492"/>
              <a:ext cx="1315" cy="1336"/>
            </a:xfrm>
            <a:custGeom>
              <a:avLst/>
              <a:gdLst/>
              <a:ahLst/>
              <a:cxnLst/>
              <a:rect l="l" t="t" r="r" b="b"/>
              <a:pathLst>
                <a:path w="1315" h="1336" extrusionOk="0">
                  <a:moveTo>
                    <a:pt x="0" y="0"/>
                  </a:moveTo>
                  <a:lnTo>
                    <a:pt x="229" y="0"/>
                  </a:lnTo>
                  <a:lnTo>
                    <a:pt x="659" y="873"/>
                  </a:lnTo>
                  <a:lnTo>
                    <a:pt x="1090" y="0"/>
                  </a:lnTo>
                  <a:lnTo>
                    <a:pt x="1315" y="0"/>
                  </a:lnTo>
                  <a:lnTo>
                    <a:pt x="659" y="1336"/>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sp>
          <p:nvSpPr>
            <p:cNvPr id="79" name="Google Shape;79;p16"/>
            <p:cNvSpPr/>
            <p:nvPr/>
          </p:nvSpPr>
          <p:spPr>
            <a:xfrm>
              <a:off x="360" y="1492"/>
              <a:ext cx="594" cy="595"/>
            </a:xfrm>
            <a:custGeom>
              <a:avLst/>
              <a:gdLst/>
              <a:ahLst/>
              <a:cxnLst/>
              <a:rect l="l" t="t" r="r" b="b"/>
              <a:pathLst>
                <a:path w="135" h="135" extrusionOk="0">
                  <a:moveTo>
                    <a:pt x="0" y="0"/>
                  </a:moveTo>
                  <a:cubicBezTo>
                    <a:pt x="68" y="135"/>
                    <a:pt x="68" y="135"/>
                    <a:pt x="68" y="135"/>
                  </a:cubicBezTo>
                  <a:cubicBezTo>
                    <a:pt x="135" y="0"/>
                    <a:pt x="135" y="0"/>
                    <a:pt x="135" y="0"/>
                  </a:cubicBezTo>
                  <a:cubicBezTo>
                    <a:pt x="135" y="0"/>
                    <a:pt x="0" y="0"/>
                    <a:pt x="0" y="0"/>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67">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732716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ubtitle Content">
  <p:cSld name="2_Title Subtitle Content">
    <p:spTree>
      <p:nvGrpSpPr>
        <p:cNvPr id="1" name="Shape 161"/>
        <p:cNvGrpSpPr/>
        <p:nvPr/>
      </p:nvGrpSpPr>
      <p:grpSpPr>
        <a:xfrm>
          <a:off x="0" y="0"/>
          <a:ext cx="0" cy="0"/>
          <a:chOff x="0" y="0"/>
          <a:chExt cx="0" cy="0"/>
        </a:xfrm>
      </p:grpSpPr>
      <p:sp>
        <p:nvSpPr>
          <p:cNvPr id="162" name="Google Shape;162;p31"/>
          <p:cNvSpPr txBox="1">
            <a:spLocks noGrp="1"/>
          </p:cNvSpPr>
          <p:nvPr>
            <p:ph type="body" idx="1"/>
          </p:nvPr>
        </p:nvSpPr>
        <p:spPr>
          <a:xfrm>
            <a:off x="826624" y="1371600"/>
            <a:ext cx="11098800" cy="5105200"/>
          </a:xfrm>
          <a:prstGeom prst="rect">
            <a:avLst/>
          </a:prstGeom>
          <a:noFill/>
          <a:ln>
            <a:noFill/>
          </a:ln>
        </p:spPr>
        <p:txBody>
          <a:bodyPr spcFirstLastPara="1" wrap="square" lIns="68575" tIns="34275" rIns="68575" bIns="34275" anchor="t" anchorCtr="0">
            <a:noAutofit/>
          </a:bodyPr>
          <a:lstStyle>
            <a:lvl1pPr marL="609585" lvl="0" indent="-457189" algn="l" rtl="0">
              <a:lnSpc>
                <a:spcPct val="80000"/>
              </a:lnSpc>
              <a:spcBef>
                <a:spcPts val="1067"/>
              </a:spcBef>
              <a:spcAft>
                <a:spcPts val="0"/>
              </a:spcAft>
              <a:buSzPts val="1800"/>
              <a:buChar char="•"/>
              <a:defRPr/>
            </a:lvl1pPr>
            <a:lvl2pPr marL="1219170" lvl="1" indent="-423323" algn="l" rtl="0">
              <a:lnSpc>
                <a:spcPct val="80000"/>
              </a:lnSpc>
              <a:spcBef>
                <a:spcPts val="667"/>
              </a:spcBef>
              <a:spcAft>
                <a:spcPts val="0"/>
              </a:spcAft>
              <a:buClr>
                <a:srgbClr val="4A4B4E"/>
              </a:buClr>
              <a:buSzPts val="1400"/>
              <a:buChar char="−"/>
              <a:defRPr/>
            </a:lvl2pPr>
            <a:lvl3pPr marL="1828754" lvl="2" indent="-406390" algn="l" rtl="0">
              <a:lnSpc>
                <a:spcPct val="80000"/>
              </a:lnSpc>
              <a:spcBef>
                <a:spcPts val="667"/>
              </a:spcBef>
              <a:spcAft>
                <a:spcPts val="0"/>
              </a:spcAft>
              <a:buClr>
                <a:srgbClr val="4A4B4E"/>
              </a:buClr>
              <a:buSzPts val="1200"/>
              <a:buChar char="•"/>
              <a:defRPr/>
            </a:lvl3pPr>
            <a:lvl4pPr marL="2438339" lvl="3" indent="-406390" algn="l" rtl="0">
              <a:lnSpc>
                <a:spcPct val="80000"/>
              </a:lnSpc>
              <a:spcBef>
                <a:spcPts val="667"/>
              </a:spcBef>
              <a:spcAft>
                <a:spcPts val="0"/>
              </a:spcAft>
              <a:buClr>
                <a:srgbClr val="4A4B4E"/>
              </a:buClr>
              <a:buSzPts val="1200"/>
              <a:buChar char="•"/>
              <a:defRPr/>
            </a:lvl4pPr>
            <a:lvl5pPr marL="3047924" lvl="4" indent="-406390" algn="l" rtl="0">
              <a:lnSpc>
                <a:spcPct val="80000"/>
              </a:lnSpc>
              <a:spcBef>
                <a:spcPts val="667"/>
              </a:spcBef>
              <a:spcAft>
                <a:spcPts val="0"/>
              </a:spcAft>
              <a:buClr>
                <a:srgbClr val="4A4B4E"/>
              </a:buClr>
              <a:buSzPts val="12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63" name="Google Shape;163;p31"/>
          <p:cNvSpPr txBox="1">
            <a:spLocks noGrp="1"/>
          </p:cNvSpPr>
          <p:nvPr>
            <p:ph type="body" idx="2"/>
          </p:nvPr>
        </p:nvSpPr>
        <p:spPr>
          <a:xfrm>
            <a:off x="276303" y="907083"/>
            <a:ext cx="11639200" cy="579600"/>
          </a:xfrm>
          <a:prstGeom prst="rect">
            <a:avLst/>
          </a:prstGeom>
          <a:noFill/>
          <a:ln>
            <a:noFill/>
          </a:ln>
        </p:spPr>
        <p:txBody>
          <a:bodyPr spcFirstLastPara="1" wrap="square" lIns="68575" tIns="34275" rIns="68575" bIns="34275" anchor="t" anchorCtr="0">
            <a:noAutofit/>
          </a:bodyPr>
          <a:lstStyle>
            <a:lvl1pPr marL="609585" lvl="0" indent="-304792" algn="ctr" rtl="0">
              <a:lnSpc>
                <a:spcPct val="80000"/>
              </a:lnSpc>
              <a:spcBef>
                <a:spcPts val="1067"/>
              </a:spcBef>
              <a:spcAft>
                <a:spcPts val="0"/>
              </a:spcAft>
              <a:buSzPts val="2000"/>
              <a:buNone/>
              <a:defRPr sz="2667">
                <a:solidFill>
                  <a:srgbClr val="87888D"/>
                </a:solidFill>
              </a:defRPr>
            </a:lvl1pPr>
            <a:lvl2pPr marL="1219170" lvl="1" indent="-423323" algn="l" rtl="0">
              <a:lnSpc>
                <a:spcPct val="80000"/>
              </a:lnSpc>
              <a:spcBef>
                <a:spcPts val="667"/>
              </a:spcBef>
              <a:spcAft>
                <a:spcPts val="0"/>
              </a:spcAft>
              <a:buClr>
                <a:srgbClr val="4A4B4E"/>
              </a:buClr>
              <a:buSzPts val="1400"/>
              <a:buChar char="−"/>
              <a:defRPr/>
            </a:lvl2pPr>
            <a:lvl3pPr marL="1828754" lvl="2" indent="-423323" algn="l" rtl="0">
              <a:lnSpc>
                <a:spcPct val="80000"/>
              </a:lnSpc>
              <a:spcBef>
                <a:spcPts val="667"/>
              </a:spcBef>
              <a:spcAft>
                <a:spcPts val="0"/>
              </a:spcAft>
              <a:buClr>
                <a:srgbClr val="4A4B4E"/>
              </a:buClr>
              <a:buSzPts val="1400"/>
              <a:buChar char="•"/>
              <a:defRPr/>
            </a:lvl3pPr>
            <a:lvl4pPr marL="2438339" lvl="3" indent="-423323" algn="l" rtl="0">
              <a:lnSpc>
                <a:spcPct val="80000"/>
              </a:lnSpc>
              <a:spcBef>
                <a:spcPts val="667"/>
              </a:spcBef>
              <a:spcAft>
                <a:spcPts val="0"/>
              </a:spcAft>
              <a:buClr>
                <a:srgbClr val="4A4B4E"/>
              </a:buClr>
              <a:buSzPts val="1400"/>
              <a:buChar char="•"/>
              <a:defRPr/>
            </a:lvl4pPr>
            <a:lvl5pPr marL="3047924" lvl="4" indent="-423323" algn="l" rtl="0">
              <a:lnSpc>
                <a:spcPct val="80000"/>
              </a:lnSpc>
              <a:spcBef>
                <a:spcPts val="667"/>
              </a:spcBef>
              <a:spcAft>
                <a:spcPts val="0"/>
              </a:spcAft>
              <a:buClr>
                <a:srgbClr val="4A4B4E"/>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64" name="Google Shape;164;p31"/>
          <p:cNvSpPr txBox="1">
            <a:spLocks noGrp="1"/>
          </p:cNvSpPr>
          <p:nvPr>
            <p:ph type="title"/>
          </p:nvPr>
        </p:nvSpPr>
        <p:spPr>
          <a:xfrm>
            <a:off x="276303" y="96275"/>
            <a:ext cx="11639200" cy="970400"/>
          </a:xfrm>
          <a:prstGeom prst="rect">
            <a:avLst/>
          </a:prstGeom>
          <a:noFill/>
          <a:ln>
            <a:noFill/>
          </a:ln>
        </p:spPr>
        <p:txBody>
          <a:bodyPr spcFirstLastPara="1" wrap="square" lIns="68575" tIns="34275" rIns="68575" bIns="34275" anchor="ctr" anchorCtr="0">
            <a:noAutofit/>
          </a:bodyPr>
          <a:lstStyle>
            <a:lvl1pPr lvl="0" algn="ctr" rtl="0">
              <a:lnSpc>
                <a:spcPct val="7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1811408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ubtitle Content">
  <p:cSld name="1_Title Subtitle Content">
    <p:spTree>
      <p:nvGrpSpPr>
        <p:cNvPr id="1" name="Shape 301"/>
        <p:cNvGrpSpPr/>
        <p:nvPr/>
      </p:nvGrpSpPr>
      <p:grpSpPr>
        <a:xfrm>
          <a:off x="0" y="0"/>
          <a:ext cx="0" cy="0"/>
          <a:chOff x="0" y="0"/>
          <a:chExt cx="0" cy="0"/>
        </a:xfrm>
      </p:grpSpPr>
      <p:sp>
        <p:nvSpPr>
          <p:cNvPr id="302" name="Google Shape;302;p56"/>
          <p:cNvSpPr txBox="1">
            <a:spLocks noGrp="1"/>
          </p:cNvSpPr>
          <p:nvPr>
            <p:ph type="title"/>
          </p:nvPr>
        </p:nvSpPr>
        <p:spPr>
          <a:xfrm>
            <a:off x="276303" y="96275"/>
            <a:ext cx="11639600" cy="970400"/>
          </a:xfrm>
          <a:prstGeom prst="rect">
            <a:avLst/>
          </a:prstGeom>
          <a:noFill/>
          <a:ln>
            <a:noFill/>
          </a:ln>
        </p:spPr>
        <p:txBody>
          <a:bodyPr spcFirstLastPara="1" wrap="square" lIns="51425" tIns="25700" rIns="51425" bIns="25700" anchor="ctr" anchorCtr="0">
            <a:noAutofit/>
          </a:bodyPr>
          <a:lstStyle>
            <a:lvl1pPr lvl="0" algn="ctr" rtl="0">
              <a:lnSpc>
                <a:spcPct val="70000"/>
              </a:lnSpc>
              <a:spcBef>
                <a:spcPts val="0"/>
              </a:spcBef>
              <a:spcAft>
                <a:spcPts val="0"/>
              </a:spcAft>
              <a:buClr>
                <a:schemeClr val="dk2"/>
              </a:buClr>
              <a:buSzPts val="2300"/>
              <a:buFont typeface="Calibri"/>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303" name="Google Shape;303;p56"/>
          <p:cNvSpPr txBox="1">
            <a:spLocks noGrp="1"/>
          </p:cNvSpPr>
          <p:nvPr>
            <p:ph type="body" idx="1"/>
          </p:nvPr>
        </p:nvSpPr>
        <p:spPr>
          <a:xfrm>
            <a:off x="826624" y="1389888"/>
            <a:ext cx="10538800" cy="5087200"/>
          </a:xfrm>
          <a:prstGeom prst="rect">
            <a:avLst/>
          </a:prstGeom>
          <a:noFill/>
          <a:ln>
            <a:noFill/>
          </a:ln>
        </p:spPr>
        <p:txBody>
          <a:bodyPr spcFirstLastPara="1" wrap="square" lIns="51425" tIns="25700" rIns="51425" bIns="25700" anchor="t" anchorCtr="0">
            <a:noAutofit/>
          </a:bodyPr>
          <a:lstStyle>
            <a:lvl1pPr marL="609585" lvl="0" indent="-423323" algn="l" rtl="0">
              <a:lnSpc>
                <a:spcPct val="80000"/>
              </a:lnSpc>
              <a:spcBef>
                <a:spcPts val="1067"/>
              </a:spcBef>
              <a:spcAft>
                <a:spcPts val="0"/>
              </a:spcAft>
              <a:buSzPts val="1400"/>
              <a:buChar char="•"/>
              <a:defRPr/>
            </a:lvl1pPr>
            <a:lvl2pPr marL="1219170" lvl="1" indent="-397923" algn="l" rtl="0">
              <a:lnSpc>
                <a:spcPct val="80000"/>
              </a:lnSpc>
              <a:spcBef>
                <a:spcPts val="667"/>
              </a:spcBef>
              <a:spcAft>
                <a:spcPts val="0"/>
              </a:spcAft>
              <a:buClr>
                <a:srgbClr val="4A4B4E"/>
              </a:buClr>
              <a:buSzPts val="1100"/>
              <a:buChar char="−"/>
              <a:defRPr/>
            </a:lvl2pPr>
            <a:lvl3pPr marL="1828754" lvl="2" indent="-380990" algn="l" rtl="0">
              <a:lnSpc>
                <a:spcPct val="80000"/>
              </a:lnSpc>
              <a:spcBef>
                <a:spcPts val="667"/>
              </a:spcBef>
              <a:spcAft>
                <a:spcPts val="0"/>
              </a:spcAft>
              <a:buClr>
                <a:srgbClr val="4A4B4E"/>
              </a:buClr>
              <a:buSzPts val="900"/>
              <a:buChar char="•"/>
              <a:defRPr/>
            </a:lvl3pPr>
            <a:lvl4pPr marL="2438339" lvl="3" indent="-380990" algn="l" rtl="0">
              <a:lnSpc>
                <a:spcPct val="80000"/>
              </a:lnSpc>
              <a:spcBef>
                <a:spcPts val="667"/>
              </a:spcBef>
              <a:spcAft>
                <a:spcPts val="0"/>
              </a:spcAft>
              <a:buClr>
                <a:srgbClr val="4A4B4E"/>
              </a:buClr>
              <a:buSzPts val="900"/>
              <a:buChar char="•"/>
              <a:defRPr/>
            </a:lvl4pPr>
            <a:lvl5pPr marL="3047924" lvl="4" indent="-380990" algn="l" rtl="0">
              <a:lnSpc>
                <a:spcPct val="80000"/>
              </a:lnSpc>
              <a:spcBef>
                <a:spcPts val="667"/>
              </a:spcBef>
              <a:spcAft>
                <a:spcPts val="0"/>
              </a:spcAft>
              <a:buClr>
                <a:srgbClr val="4A4B4E"/>
              </a:buClr>
              <a:buSzPts val="900"/>
              <a:buChar char="•"/>
              <a:defRPr/>
            </a:lvl5pPr>
            <a:lvl6pPr marL="3657509" lvl="5" indent="-397923" algn="l" rtl="0">
              <a:lnSpc>
                <a:spcPct val="90000"/>
              </a:lnSpc>
              <a:spcBef>
                <a:spcPts val="533"/>
              </a:spcBef>
              <a:spcAft>
                <a:spcPts val="0"/>
              </a:spcAft>
              <a:buClr>
                <a:schemeClr val="dk1"/>
              </a:buClr>
              <a:buSzPts val="1100"/>
              <a:buChar char="•"/>
              <a:defRPr/>
            </a:lvl6pPr>
            <a:lvl7pPr marL="4267093" lvl="6" indent="-397923" algn="l" rtl="0">
              <a:lnSpc>
                <a:spcPct val="90000"/>
              </a:lnSpc>
              <a:spcBef>
                <a:spcPts val="533"/>
              </a:spcBef>
              <a:spcAft>
                <a:spcPts val="0"/>
              </a:spcAft>
              <a:buClr>
                <a:schemeClr val="dk1"/>
              </a:buClr>
              <a:buSzPts val="1100"/>
              <a:buChar char="•"/>
              <a:defRPr/>
            </a:lvl7pPr>
            <a:lvl8pPr marL="4876678" lvl="7" indent="-397923" algn="l" rtl="0">
              <a:lnSpc>
                <a:spcPct val="90000"/>
              </a:lnSpc>
              <a:spcBef>
                <a:spcPts val="533"/>
              </a:spcBef>
              <a:spcAft>
                <a:spcPts val="0"/>
              </a:spcAft>
              <a:buClr>
                <a:schemeClr val="dk1"/>
              </a:buClr>
              <a:buSzPts val="1100"/>
              <a:buChar char="•"/>
              <a:defRPr/>
            </a:lvl8pPr>
            <a:lvl9pPr marL="5486263" lvl="8" indent="-397923" algn="l" rtl="0">
              <a:lnSpc>
                <a:spcPct val="90000"/>
              </a:lnSpc>
              <a:spcBef>
                <a:spcPts val="533"/>
              </a:spcBef>
              <a:spcAft>
                <a:spcPts val="0"/>
              </a:spcAft>
              <a:buClr>
                <a:schemeClr val="dk1"/>
              </a:buClr>
              <a:buSzPts val="1100"/>
              <a:buChar char="•"/>
              <a:defRPr/>
            </a:lvl9pPr>
          </a:lstStyle>
          <a:p>
            <a:endParaRPr/>
          </a:p>
        </p:txBody>
      </p:sp>
      <p:sp>
        <p:nvSpPr>
          <p:cNvPr id="304" name="Google Shape;304;p56"/>
          <p:cNvSpPr txBox="1">
            <a:spLocks noGrp="1"/>
          </p:cNvSpPr>
          <p:nvPr>
            <p:ph type="body" idx="2"/>
          </p:nvPr>
        </p:nvSpPr>
        <p:spPr>
          <a:xfrm>
            <a:off x="765969" y="907083"/>
            <a:ext cx="10660400" cy="579600"/>
          </a:xfrm>
          <a:prstGeom prst="rect">
            <a:avLst/>
          </a:prstGeom>
          <a:noFill/>
          <a:ln>
            <a:noFill/>
          </a:ln>
        </p:spPr>
        <p:txBody>
          <a:bodyPr spcFirstLastPara="1" wrap="square" lIns="51425" tIns="25700" rIns="51425" bIns="25700" anchor="t" anchorCtr="0">
            <a:noAutofit/>
          </a:bodyPr>
          <a:lstStyle>
            <a:lvl1pPr marL="609585" lvl="0" indent="-304792" algn="ctr" rtl="0">
              <a:lnSpc>
                <a:spcPct val="80000"/>
              </a:lnSpc>
              <a:spcBef>
                <a:spcPts val="1067"/>
              </a:spcBef>
              <a:spcAft>
                <a:spcPts val="0"/>
              </a:spcAft>
              <a:buSzPts val="1500"/>
              <a:buNone/>
              <a:defRPr sz="2667">
                <a:solidFill>
                  <a:srgbClr val="87888D"/>
                </a:solidFill>
              </a:defRPr>
            </a:lvl1pPr>
            <a:lvl2pPr marL="1219170" lvl="1" indent="-397923" algn="l" rtl="0">
              <a:lnSpc>
                <a:spcPct val="80000"/>
              </a:lnSpc>
              <a:spcBef>
                <a:spcPts val="667"/>
              </a:spcBef>
              <a:spcAft>
                <a:spcPts val="0"/>
              </a:spcAft>
              <a:buClr>
                <a:srgbClr val="4A4B4E"/>
              </a:buClr>
              <a:buSzPts val="1100"/>
              <a:buChar char="−"/>
              <a:defRPr/>
            </a:lvl2pPr>
            <a:lvl3pPr marL="1828754" lvl="2" indent="-397923" algn="l" rtl="0">
              <a:lnSpc>
                <a:spcPct val="80000"/>
              </a:lnSpc>
              <a:spcBef>
                <a:spcPts val="667"/>
              </a:spcBef>
              <a:spcAft>
                <a:spcPts val="0"/>
              </a:spcAft>
              <a:buClr>
                <a:srgbClr val="4A4B4E"/>
              </a:buClr>
              <a:buSzPts val="1100"/>
              <a:buChar char="•"/>
              <a:defRPr/>
            </a:lvl3pPr>
            <a:lvl4pPr marL="2438339" lvl="3" indent="-397923" algn="l" rtl="0">
              <a:lnSpc>
                <a:spcPct val="80000"/>
              </a:lnSpc>
              <a:spcBef>
                <a:spcPts val="667"/>
              </a:spcBef>
              <a:spcAft>
                <a:spcPts val="0"/>
              </a:spcAft>
              <a:buClr>
                <a:srgbClr val="4A4B4E"/>
              </a:buClr>
              <a:buSzPts val="1100"/>
              <a:buChar char="•"/>
              <a:defRPr/>
            </a:lvl4pPr>
            <a:lvl5pPr marL="3047924" lvl="4" indent="-397923" algn="l" rtl="0">
              <a:lnSpc>
                <a:spcPct val="80000"/>
              </a:lnSpc>
              <a:spcBef>
                <a:spcPts val="667"/>
              </a:spcBef>
              <a:spcAft>
                <a:spcPts val="0"/>
              </a:spcAft>
              <a:buClr>
                <a:srgbClr val="4A4B4E"/>
              </a:buClr>
              <a:buSzPts val="1100"/>
              <a:buChar char="•"/>
              <a:defRPr/>
            </a:lvl5pPr>
            <a:lvl6pPr marL="3657509" lvl="5" indent="-397923" algn="l" rtl="0">
              <a:lnSpc>
                <a:spcPct val="90000"/>
              </a:lnSpc>
              <a:spcBef>
                <a:spcPts val="533"/>
              </a:spcBef>
              <a:spcAft>
                <a:spcPts val="0"/>
              </a:spcAft>
              <a:buClr>
                <a:schemeClr val="dk1"/>
              </a:buClr>
              <a:buSzPts val="1100"/>
              <a:buChar char="•"/>
              <a:defRPr/>
            </a:lvl6pPr>
            <a:lvl7pPr marL="4267093" lvl="6" indent="-397923" algn="l" rtl="0">
              <a:lnSpc>
                <a:spcPct val="90000"/>
              </a:lnSpc>
              <a:spcBef>
                <a:spcPts val="533"/>
              </a:spcBef>
              <a:spcAft>
                <a:spcPts val="0"/>
              </a:spcAft>
              <a:buClr>
                <a:schemeClr val="dk1"/>
              </a:buClr>
              <a:buSzPts val="1100"/>
              <a:buChar char="•"/>
              <a:defRPr/>
            </a:lvl7pPr>
            <a:lvl8pPr marL="4876678" lvl="7" indent="-397923" algn="l" rtl="0">
              <a:lnSpc>
                <a:spcPct val="90000"/>
              </a:lnSpc>
              <a:spcBef>
                <a:spcPts val="533"/>
              </a:spcBef>
              <a:spcAft>
                <a:spcPts val="0"/>
              </a:spcAft>
              <a:buClr>
                <a:schemeClr val="dk1"/>
              </a:buClr>
              <a:buSzPts val="1100"/>
              <a:buChar char="•"/>
              <a:defRPr/>
            </a:lvl8pPr>
            <a:lvl9pPr marL="5486263" lvl="8" indent="-397923" algn="l" rtl="0">
              <a:lnSpc>
                <a:spcPct val="90000"/>
              </a:lnSpc>
              <a:spcBef>
                <a:spcPts val="533"/>
              </a:spcBef>
              <a:spcAft>
                <a:spcPts val="0"/>
              </a:spcAft>
              <a:buClr>
                <a:schemeClr val="dk1"/>
              </a:buClr>
              <a:buSzPts val="1100"/>
              <a:buChar char="•"/>
              <a:defRPr/>
            </a:lvl9pPr>
          </a:lstStyle>
          <a:p>
            <a:endParaRPr/>
          </a:p>
        </p:txBody>
      </p:sp>
    </p:spTree>
    <p:extLst>
      <p:ext uri="{BB962C8B-B14F-4D97-AF65-F5344CB8AC3E}">
        <p14:creationId xmlns:p14="http://schemas.microsoft.com/office/powerpoint/2010/main" val="64303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24" name="Title 1"/>
          <p:cNvSpPr>
            <a:spLocks noGrp="1"/>
          </p:cNvSpPr>
          <p:nvPr>
            <p:ph type="ctrTitle" hasCustomPrompt="1"/>
          </p:nvPr>
        </p:nvSpPr>
        <p:spPr>
          <a:xfrm>
            <a:off x="1524000" y="1092222"/>
            <a:ext cx="9144000" cy="2299052"/>
          </a:xfrm>
        </p:spPr>
        <p:txBody>
          <a:bodyPr anchor="b"/>
          <a:lstStyle>
            <a:lvl1pPr algn="ctr">
              <a:lnSpc>
                <a:spcPct val="80000"/>
              </a:lnSpc>
              <a:defRPr sz="6000">
                <a:solidFill>
                  <a:schemeClr val="bg1"/>
                </a:solidFill>
                <a:latin typeface="Calibri Light" panose="020F0302020204030204" pitchFamily="34" charset="0"/>
                <a:cs typeface="Calibri Light" panose="020F0302020204030204" pitchFamily="34" charset="0"/>
              </a:defRPr>
            </a:lvl1pPr>
          </a:lstStyle>
          <a:p>
            <a:r>
              <a:rPr lang="en-US" dirty="0"/>
              <a:t>Presentation Title</a:t>
            </a:r>
          </a:p>
        </p:txBody>
      </p:sp>
      <p:sp>
        <p:nvSpPr>
          <p:cNvPr id="25" name="Subtitle 2"/>
          <p:cNvSpPr>
            <a:spLocks noGrp="1"/>
          </p:cNvSpPr>
          <p:nvPr>
            <p:ph type="subTitle" idx="1" hasCustomPrompt="1"/>
          </p:nvPr>
        </p:nvSpPr>
        <p:spPr>
          <a:xfrm>
            <a:off x="805543" y="3391274"/>
            <a:ext cx="10580914" cy="892630"/>
          </a:xfrm>
        </p:spPr>
        <p:txBody>
          <a:bodyPr>
            <a:normAutofit/>
          </a:bodyPr>
          <a:lstStyle>
            <a:lvl1pPr marL="0" indent="0" algn="ctr">
              <a:lnSpc>
                <a:spcPct val="80000"/>
              </a:lnSpc>
              <a:buNone/>
              <a:defRPr sz="40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6" name="Group 13"/>
          <p:cNvGrpSpPr>
            <a:grpSpLocks noChangeAspect="1"/>
          </p:cNvGrpSpPr>
          <p:nvPr userDrawn="1"/>
        </p:nvGrpSpPr>
        <p:grpSpPr bwMode="auto">
          <a:xfrm>
            <a:off x="4879767" y="5158664"/>
            <a:ext cx="2432467" cy="564197"/>
            <a:chOff x="0" y="1492"/>
            <a:chExt cx="5760" cy="1336"/>
          </a:xfrm>
          <a:solidFill>
            <a:schemeClr val="bg1"/>
          </a:solidFill>
        </p:grpSpPr>
        <p:sp>
          <p:nvSpPr>
            <p:cNvPr id="27" name="Freeform 14"/>
            <p:cNvSpPr>
              <a:spLocks/>
            </p:cNvSpPr>
            <p:nvPr userDrawn="1"/>
          </p:nvSpPr>
          <p:spPr bwMode="auto">
            <a:xfrm>
              <a:off x="3518" y="1664"/>
              <a:ext cx="1165" cy="1164"/>
            </a:xfrm>
            <a:custGeom>
              <a:avLst/>
              <a:gdLst>
                <a:gd name="T0" fmla="*/ 265 w 265"/>
                <a:gd name="T1" fmla="*/ 0 h 264"/>
                <a:gd name="T2" fmla="*/ 215 w 265"/>
                <a:gd name="T3" fmla="*/ 0 h 264"/>
                <a:gd name="T4" fmla="*/ 132 w 265"/>
                <a:gd name="T5" fmla="*/ 166 h 264"/>
                <a:gd name="T6" fmla="*/ 49 w 265"/>
                <a:gd name="T7" fmla="*/ 0 h 264"/>
                <a:gd name="T8" fmla="*/ 0 w 265"/>
                <a:gd name="T9" fmla="*/ 0 h 264"/>
                <a:gd name="T10" fmla="*/ 132 w 265"/>
                <a:gd name="T11" fmla="*/ 264 h 264"/>
                <a:gd name="T12" fmla="*/ 265 w 265"/>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5" h="264">
                  <a:moveTo>
                    <a:pt x="265" y="0"/>
                  </a:moveTo>
                  <a:cubicBezTo>
                    <a:pt x="215" y="0"/>
                    <a:pt x="215" y="0"/>
                    <a:pt x="215" y="0"/>
                  </a:cubicBezTo>
                  <a:cubicBezTo>
                    <a:pt x="132" y="166"/>
                    <a:pt x="132" y="166"/>
                    <a:pt x="132" y="166"/>
                  </a:cubicBezTo>
                  <a:cubicBezTo>
                    <a:pt x="49" y="0"/>
                    <a:pt x="49" y="0"/>
                    <a:pt x="49" y="0"/>
                  </a:cubicBezTo>
                  <a:cubicBezTo>
                    <a:pt x="0" y="0"/>
                    <a:pt x="0" y="0"/>
                    <a:pt x="0" y="0"/>
                  </a:cubicBezTo>
                  <a:cubicBezTo>
                    <a:pt x="53" y="104"/>
                    <a:pt x="132" y="264"/>
                    <a:pt x="132" y="264"/>
                  </a:cubicBezTo>
                  <a:lnTo>
                    <a:pt x="2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userDrawn="1"/>
          </p:nvSpPr>
          <p:spPr bwMode="auto">
            <a:xfrm>
              <a:off x="2440" y="1651"/>
              <a:ext cx="1130" cy="1137"/>
            </a:xfrm>
            <a:custGeom>
              <a:avLst/>
              <a:gdLst>
                <a:gd name="T0" fmla="*/ 128 w 257"/>
                <a:gd name="T1" fmla="*/ 42 h 258"/>
                <a:gd name="T2" fmla="*/ 213 w 257"/>
                <a:gd name="T3" fmla="*/ 108 h 258"/>
                <a:gd name="T4" fmla="*/ 44 w 257"/>
                <a:gd name="T5" fmla="*/ 108 h 258"/>
                <a:gd name="T6" fmla="*/ 128 w 257"/>
                <a:gd name="T7" fmla="*/ 42 h 258"/>
                <a:gd name="T8" fmla="*/ 128 w 257"/>
                <a:gd name="T9" fmla="*/ 216 h 258"/>
                <a:gd name="T10" fmla="*/ 44 w 257"/>
                <a:gd name="T11" fmla="*/ 150 h 258"/>
                <a:gd name="T12" fmla="*/ 257 w 257"/>
                <a:gd name="T13" fmla="*/ 150 h 258"/>
                <a:gd name="T14" fmla="*/ 257 w 257"/>
                <a:gd name="T15" fmla="*/ 129 h 258"/>
                <a:gd name="T16" fmla="*/ 128 w 257"/>
                <a:gd name="T17" fmla="*/ 0 h 258"/>
                <a:gd name="T18" fmla="*/ 0 w 257"/>
                <a:gd name="T19" fmla="*/ 129 h 258"/>
                <a:gd name="T20" fmla="*/ 128 w 257"/>
                <a:gd name="T21" fmla="*/ 258 h 258"/>
                <a:gd name="T22" fmla="*/ 243 w 257"/>
                <a:gd name="T23" fmla="*/ 189 h 258"/>
                <a:gd name="T24" fmla="*/ 191 w 257"/>
                <a:gd name="T25" fmla="*/ 189 h 258"/>
                <a:gd name="T26" fmla="*/ 128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8" y="42"/>
                  </a:moveTo>
                  <a:cubicBezTo>
                    <a:pt x="169" y="42"/>
                    <a:pt x="204" y="70"/>
                    <a:pt x="213" y="108"/>
                  </a:cubicBezTo>
                  <a:cubicBezTo>
                    <a:pt x="44" y="108"/>
                    <a:pt x="44" y="108"/>
                    <a:pt x="44" y="108"/>
                  </a:cubicBezTo>
                  <a:cubicBezTo>
                    <a:pt x="53" y="70"/>
                    <a:pt x="88" y="42"/>
                    <a:pt x="128" y="42"/>
                  </a:cubicBezTo>
                  <a:moveTo>
                    <a:pt x="128" y="216"/>
                  </a:moveTo>
                  <a:cubicBezTo>
                    <a:pt x="88" y="216"/>
                    <a:pt x="53" y="188"/>
                    <a:pt x="44" y="150"/>
                  </a:cubicBezTo>
                  <a:cubicBezTo>
                    <a:pt x="257" y="150"/>
                    <a:pt x="257" y="150"/>
                    <a:pt x="257" y="150"/>
                  </a:cubicBezTo>
                  <a:cubicBezTo>
                    <a:pt x="257" y="129"/>
                    <a:pt x="257" y="129"/>
                    <a:pt x="257" y="129"/>
                  </a:cubicBezTo>
                  <a:cubicBezTo>
                    <a:pt x="257" y="58"/>
                    <a:pt x="200" y="0"/>
                    <a:pt x="128" y="0"/>
                  </a:cubicBezTo>
                  <a:cubicBezTo>
                    <a:pt x="57" y="0"/>
                    <a:pt x="0" y="58"/>
                    <a:pt x="0" y="129"/>
                  </a:cubicBezTo>
                  <a:cubicBezTo>
                    <a:pt x="0" y="200"/>
                    <a:pt x="57" y="258"/>
                    <a:pt x="128" y="258"/>
                  </a:cubicBezTo>
                  <a:cubicBezTo>
                    <a:pt x="177" y="258"/>
                    <a:pt x="221" y="231"/>
                    <a:pt x="243" y="189"/>
                  </a:cubicBezTo>
                  <a:cubicBezTo>
                    <a:pt x="191" y="189"/>
                    <a:pt x="191" y="189"/>
                    <a:pt x="191" y="189"/>
                  </a:cubicBezTo>
                  <a:cubicBezTo>
                    <a:pt x="175" y="206"/>
                    <a:pt x="153" y="216"/>
                    <a:pt x="128"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userDrawn="1"/>
          </p:nvSpPr>
          <p:spPr bwMode="auto">
            <a:xfrm>
              <a:off x="4626" y="1655"/>
              <a:ext cx="1134" cy="1138"/>
            </a:xfrm>
            <a:custGeom>
              <a:avLst/>
              <a:gdLst>
                <a:gd name="T0" fmla="*/ 129 w 258"/>
                <a:gd name="T1" fmla="*/ 216 h 258"/>
                <a:gd name="T2" fmla="*/ 42 w 258"/>
                <a:gd name="T3" fmla="*/ 129 h 258"/>
                <a:gd name="T4" fmla="*/ 129 w 258"/>
                <a:gd name="T5" fmla="*/ 42 h 258"/>
                <a:gd name="T6" fmla="*/ 216 w 258"/>
                <a:gd name="T7" fmla="*/ 128 h 258"/>
                <a:gd name="T8" fmla="*/ 216 w 258"/>
                <a:gd name="T9" fmla="*/ 131 h 258"/>
                <a:gd name="T10" fmla="*/ 129 w 258"/>
                <a:gd name="T11" fmla="*/ 216 h 258"/>
                <a:gd name="T12" fmla="*/ 258 w 258"/>
                <a:gd name="T13" fmla="*/ 129 h 258"/>
                <a:gd name="T14" fmla="*/ 258 w 258"/>
                <a:gd name="T15" fmla="*/ 128 h 258"/>
                <a:gd name="T16" fmla="*/ 258 w 258"/>
                <a:gd name="T17" fmla="*/ 3 h 258"/>
                <a:gd name="T18" fmla="*/ 216 w 258"/>
                <a:gd name="T19" fmla="*/ 3 h 258"/>
                <a:gd name="T20" fmla="*/ 216 w 258"/>
                <a:gd name="T21" fmla="*/ 34 h 258"/>
                <a:gd name="T22" fmla="*/ 129 w 258"/>
                <a:gd name="T23" fmla="*/ 0 h 258"/>
                <a:gd name="T24" fmla="*/ 0 w 258"/>
                <a:gd name="T25" fmla="*/ 129 h 258"/>
                <a:gd name="T26" fmla="*/ 129 w 258"/>
                <a:gd name="T27" fmla="*/ 258 h 258"/>
                <a:gd name="T28" fmla="*/ 216 w 258"/>
                <a:gd name="T29" fmla="*/ 224 h 258"/>
                <a:gd name="T30" fmla="*/ 216 w 258"/>
                <a:gd name="T31" fmla="*/ 256 h 258"/>
                <a:gd name="T32" fmla="*/ 258 w 258"/>
                <a:gd name="T33" fmla="*/ 256 h 258"/>
                <a:gd name="T34" fmla="*/ 258 w 258"/>
                <a:gd name="T35" fmla="*/ 131 h 258"/>
                <a:gd name="T36" fmla="*/ 258 w 258"/>
                <a:gd name="T37"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258">
                  <a:moveTo>
                    <a:pt x="129" y="216"/>
                  </a:moveTo>
                  <a:cubicBezTo>
                    <a:pt x="81" y="216"/>
                    <a:pt x="42" y="177"/>
                    <a:pt x="42" y="129"/>
                  </a:cubicBezTo>
                  <a:cubicBezTo>
                    <a:pt x="42" y="81"/>
                    <a:pt x="81" y="42"/>
                    <a:pt x="129" y="42"/>
                  </a:cubicBezTo>
                  <a:cubicBezTo>
                    <a:pt x="176" y="42"/>
                    <a:pt x="215" y="80"/>
                    <a:pt x="216" y="128"/>
                  </a:cubicBezTo>
                  <a:cubicBezTo>
                    <a:pt x="216" y="131"/>
                    <a:pt x="216" y="131"/>
                    <a:pt x="216" y="131"/>
                  </a:cubicBezTo>
                  <a:cubicBezTo>
                    <a:pt x="215" y="178"/>
                    <a:pt x="176" y="216"/>
                    <a:pt x="129" y="216"/>
                  </a:cubicBezTo>
                  <a:moveTo>
                    <a:pt x="258" y="129"/>
                  </a:moveTo>
                  <a:cubicBezTo>
                    <a:pt x="258" y="129"/>
                    <a:pt x="258" y="128"/>
                    <a:pt x="258" y="128"/>
                  </a:cubicBezTo>
                  <a:cubicBezTo>
                    <a:pt x="258" y="3"/>
                    <a:pt x="258" y="3"/>
                    <a:pt x="258" y="3"/>
                  </a:cubicBezTo>
                  <a:cubicBezTo>
                    <a:pt x="216" y="3"/>
                    <a:pt x="216" y="3"/>
                    <a:pt x="216" y="3"/>
                  </a:cubicBezTo>
                  <a:cubicBezTo>
                    <a:pt x="216" y="34"/>
                    <a:pt x="216" y="34"/>
                    <a:pt x="216" y="34"/>
                  </a:cubicBezTo>
                  <a:cubicBezTo>
                    <a:pt x="193" y="13"/>
                    <a:pt x="162" y="0"/>
                    <a:pt x="129" y="0"/>
                  </a:cubicBezTo>
                  <a:cubicBezTo>
                    <a:pt x="58" y="0"/>
                    <a:pt x="0" y="58"/>
                    <a:pt x="0" y="129"/>
                  </a:cubicBezTo>
                  <a:cubicBezTo>
                    <a:pt x="0" y="200"/>
                    <a:pt x="58" y="258"/>
                    <a:pt x="129" y="258"/>
                  </a:cubicBezTo>
                  <a:cubicBezTo>
                    <a:pt x="162" y="258"/>
                    <a:pt x="193" y="245"/>
                    <a:pt x="216" y="224"/>
                  </a:cubicBezTo>
                  <a:cubicBezTo>
                    <a:pt x="216" y="256"/>
                    <a:pt x="216" y="256"/>
                    <a:pt x="216" y="256"/>
                  </a:cubicBezTo>
                  <a:cubicBezTo>
                    <a:pt x="258" y="256"/>
                    <a:pt x="258" y="256"/>
                    <a:pt x="258" y="256"/>
                  </a:cubicBezTo>
                  <a:cubicBezTo>
                    <a:pt x="258" y="131"/>
                    <a:pt x="258" y="131"/>
                    <a:pt x="258" y="131"/>
                  </a:cubicBezTo>
                  <a:cubicBezTo>
                    <a:pt x="258" y="130"/>
                    <a:pt x="258" y="130"/>
                    <a:pt x="258"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noEditPoints="1"/>
            </p:cNvSpPr>
            <p:nvPr userDrawn="1"/>
          </p:nvSpPr>
          <p:spPr bwMode="auto">
            <a:xfrm>
              <a:off x="1183" y="1651"/>
              <a:ext cx="1130" cy="1137"/>
            </a:xfrm>
            <a:custGeom>
              <a:avLst/>
              <a:gdLst>
                <a:gd name="T0" fmla="*/ 129 w 257"/>
                <a:gd name="T1" fmla="*/ 42 h 258"/>
                <a:gd name="T2" fmla="*/ 213 w 257"/>
                <a:gd name="T3" fmla="*/ 108 h 258"/>
                <a:gd name="T4" fmla="*/ 44 w 257"/>
                <a:gd name="T5" fmla="*/ 108 h 258"/>
                <a:gd name="T6" fmla="*/ 129 w 257"/>
                <a:gd name="T7" fmla="*/ 42 h 258"/>
                <a:gd name="T8" fmla="*/ 129 w 257"/>
                <a:gd name="T9" fmla="*/ 216 h 258"/>
                <a:gd name="T10" fmla="*/ 44 w 257"/>
                <a:gd name="T11" fmla="*/ 150 h 258"/>
                <a:gd name="T12" fmla="*/ 257 w 257"/>
                <a:gd name="T13" fmla="*/ 150 h 258"/>
                <a:gd name="T14" fmla="*/ 257 w 257"/>
                <a:gd name="T15" fmla="*/ 129 h 258"/>
                <a:gd name="T16" fmla="*/ 129 w 257"/>
                <a:gd name="T17" fmla="*/ 0 h 258"/>
                <a:gd name="T18" fmla="*/ 0 w 257"/>
                <a:gd name="T19" fmla="*/ 129 h 258"/>
                <a:gd name="T20" fmla="*/ 129 w 257"/>
                <a:gd name="T21" fmla="*/ 258 h 258"/>
                <a:gd name="T22" fmla="*/ 243 w 257"/>
                <a:gd name="T23" fmla="*/ 189 h 258"/>
                <a:gd name="T24" fmla="*/ 191 w 257"/>
                <a:gd name="T25" fmla="*/ 189 h 258"/>
                <a:gd name="T26" fmla="*/ 129 w 257"/>
                <a:gd name="T27"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8">
                  <a:moveTo>
                    <a:pt x="129" y="42"/>
                  </a:moveTo>
                  <a:cubicBezTo>
                    <a:pt x="169" y="42"/>
                    <a:pt x="204" y="70"/>
                    <a:pt x="213" y="108"/>
                  </a:cubicBezTo>
                  <a:cubicBezTo>
                    <a:pt x="44" y="108"/>
                    <a:pt x="44" y="108"/>
                    <a:pt x="44" y="108"/>
                  </a:cubicBezTo>
                  <a:cubicBezTo>
                    <a:pt x="53" y="70"/>
                    <a:pt x="88" y="42"/>
                    <a:pt x="129" y="42"/>
                  </a:cubicBezTo>
                  <a:moveTo>
                    <a:pt x="129" y="216"/>
                  </a:moveTo>
                  <a:cubicBezTo>
                    <a:pt x="88" y="216"/>
                    <a:pt x="53" y="188"/>
                    <a:pt x="44" y="150"/>
                  </a:cubicBezTo>
                  <a:cubicBezTo>
                    <a:pt x="257" y="150"/>
                    <a:pt x="257" y="150"/>
                    <a:pt x="257" y="150"/>
                  </a:cubicBezTo>
                  <a:cubicBezTo>
                    <a:pt x="257" y="129"/>
                    <a:pt x="257" y="129"/>
                    <a:pt x="257" y="129"/>
                  </a:cubicBezTo>
                  <a:cubicBezTo>
                    <a:pt x="257" y="58"/>
                    <a:pt x="200" y="0"/>
                    <a:pt x="129" y="0"/>
                  </a:cubicBezTo>
                  <a:cubicBezTo>
                    <a:pt x="57" y="0"/>
                    <a:pt x="0" y="58"/>
                    <a:pt x="0" y="129"/>
                  </a:cubicBezTo>
                  <a:cubicBezTo>
                    <a:pt x="0" y="200"/>
                    <a:pt x="57" y="258"/>
                    <a:pt x="129" y="258"/>
                  </a:cubicBezTo>
                  <a:cubicBezTo>
                    <a:pt x="177" y="258"/>
                    <a:pt x="221" y="231"/>
                    <a:pt x="243" y="189"/>
                  </a:cubicBezTo>
                  <a:cubicBezTo>
                    <a:pt x="191" y="189"/>
                    <a:pt x="191" y="189"/>
                    <a:pt x="191" y="189"/>
                  </a:cubicBezTo>
                  <a:cubicBezTo>
                    <a:pt x="175" y="206"/>
                    <a:pt x="153" y="216"/>
                    <a:pt x="129" y="2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0" y="1492"/>
              <a:ext cx="1315" cy="1336"/>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0" y="1492"/>
              <a:ext cx="594" cy="595"/>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49633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bg>
      <p:bgPr>
        <a:solidFill>
          <a:schemeClr val="tx2"/>
        </a:solidFill>
        <a:effectLst/>
      </p:bgPr>
    </p:bg>
    <p:spTree>
      <p:nvGrpSpPr>
        <p:cNvPr id="1" name=""/>
        <p:cNvGrpSpPr/>
        <p:nvPr/>
      </p:nvGrpSpPr>
      <p:grpSpPr>
        <a:xfrm>
          <a:off x="0" y="0"/>
          <a:ext cx="0" cy="0"/>
          <a:chOff x="0" y="0"/>
          <a:chExt cx="0" cy="0"/>
        </a:xfrm>
      </p:grpSpPr>
      <p:sp>
        <p:nvSpPr>
          <p:cNvPr id="20" name="Title 1"/>
          <p:cNvSpPr>
            <a:spLocks noGrp="1"/>
          </p:cNvSpPr>
          <p:nvPr>
            <p:ph type="ctrTitle" hasCustomPrompt="1"/>
          </p:nvPr>
        </p:nvSpPr>
        <p:spPr>
          <a:xfrm>
            <a:off x="1524000" y="1631148"/>
            <a:ext cx="9144000" cy="2387600"/>
          </a:xfrm>
        </p:spPr>
        <p:txBody>
          <a:bodyPr anchor="b"/>
          <a:lstStyle>
            <a:lvl1pPr algn="ctr">
              <a:defRPr sz="5400">
                <a:solidFill>
                  <a:schemeClr val="bg1"/>
                </a:solidFill>
                <a:latin typeface="Calibri Light" panose="020F0302020204030204" pitchFamily="34" charset="0"/>
                <a:cs typeface="Calibri Light" panose="020F0302020204030204" pitchFamily="34" charset="0"/>
              </a:defRPr>
            </a:lvl1pPr>
          </a:lstStyle>
          <a:p>
            <a:r>
              <a:rPr lang="en-US" dirty="0"/>
              <a:t>Section Break Title</a:t>
            </a:r>
          </a:p>
        </p:txBody>
      </p:sp>
      <p:sp>
        <p:nvSpPr>
          <p:cNvPr id="21" name="Subtitle 2"/>
          <p:cNvSpPr>
            <a:spLocks noGrp="1"/>
          </p:cNvSpPr>
          <p:nvPr>
            <p:ph type="subTitle" idx="1" hasCustomPrompt="1"/>
          </p:nvPr>
        </p:nvSpPr>
        <p:spPr>
          <a:xfrm>
            <a:off x="805543" y="3930200"/>
            <a:ext cx="10580914" cy="892630"/>
          </a:xfrm>
        </p:spPr>
        <p:txBody>
          <a:bodyPr>
            <a:normAutofit/>
          </a:bodyPr>
          <a:lstStyle>
            <a:lvl1pPr marL="0" indent="0" algn="ctr">
              <a:lnSpc>
                <a:spcPct val="80000"/>
              </a:lnSpc>
              <a:buNone/>
              <a:defRPr sz="3600">
                <a:solidFill>
                  <a:schemeClr val="tx2">
                    <a:lumMod val="20000"/>
                    <a:lumOff val="80000"/>
                  </a:schemeClr>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2" name="Group 21"/>
          <p:cNvGrpSpPr>
            <a:grpSpLocks noChangeAspect="1"/>
          </p:cNvGrpSpPr>
          <p:nvPr userDrawn="1"/>
        </p:nvGrpSpPr>
        <p:grpSpPr>
          <a:xfrm>
            <a:off x="5645986" y="1412969"/>
            <a:ext cx="900028" cy="914400"/>
            <a:chOff x="5127584" y="2099392"/>
            <a:chExt cx="555329" cy="564197"/>
          </a:xfrm>
        </p:grpSpPr>
        <p:sp>
          <p:nvSpPr>
            <p:cNvPr id="23" name="Freeform 18"/>
            <p:cNvSpPr>
              <a:spLocks/>
            </p:cNvSpPr>
            <p:nvPr userDrawn="1"/>
          </p:nvSpPr>
          <p:spPr bwMode="auto">
            <a:xfrm>
              <a:off x="5127584" y="2099392"/>
              <a:ext cx="555329" cy="564197"/>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userDrawn="1"/>
          </p:nvSpPr>
          <p:spPr bwMode="auto">
            <a:xfrm>
              <a:off x="5279613" y="2099392"/>
              <a:ext cx="250848" cy="251270"/>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50176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0" name="Title 1"/>
          <p:cNvSpPr>
            <a:spLocks noGrp="1"/>
          </p:cNvSpPr>
          <p:nvPr>
            <p:ph type="title"/>
          </p:nvPr>
        </p:nvSpPr>
        <p:spPr>
          <a:xfrm>
            <a:off x="276303" y="96275"/>
            <a:ext cx="11639394" cy="970525"/>
          </a:xfrm>
        </p:spPr>
        <p:txBody>
          <a:bodyPr/>
          <a:lstStyle/>
          <a:p>
            <a:r>
              <a:rPr lang="en-US"/>
              <a:t>Click to edit Master title style</a:t>
            </a:r>
            <a:endParaRPr lang="en-US" dirty="0"/>
          </a:p>
        </p:txBody>
      </p:sp>
      <p:sp>
        <p:nvSpPr>
          <p:cNvPr id="11" name="Content Placeholder 2"/>
          <p:cNvSpPr>
            <a:spLocks noGrp="1"/>
          </p:cNvSpPr>
          <p:nvPr>
            <p:ph idx="1"/>
          </p:nvPr>
        </p:nvSpPr>
        <p:spPr>
          <a:xfrm>
            <a:off x="826624" y="1066800"/>
            <a:ext cx="10538752" cy="54102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56164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26624" y="1371600"/>
            <a:ext cx="10538752" cy="5105400"/>
          </a:xfrm>
        </p:spPr>
        <p:txBody>
          <a:bodyPr/>
          <a:lstStyle>
            <a:lvl1pPr>
              <a:lnSpc>
                <a:spcPct val="80000"/>
              </a:lnSpc>
              <a:spcBef>
                <a:spcPts val="1000"/>
              </a:spcBef>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3"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dirty="0"/>
              <a:t>Subtitle</a:t>
            </a:r>
          </a:p>
        </p:txBody>
      </p:sp>
      <p:sp>
        <p:nvSpPr>
          <p:cNvPr id="12" name="Title 1"/>
          <p:cNvSpPr>
            <a:spLocks noGrp="1"/>
          </p:cNvSpPr>
          <p:nvPr>
            <p:ph type="title"/>
          </p:nvPr>
        </p:nvSpPr>
        <p:spPr>
          <a:xfrm>
            <a:off x="276303" y="96275"/>
            <a:ext cx="11639394" cy="970525"/>
          </a:xfrm>
        </p:spPr>
        <p:txBody>
          <a:bodyPr/>
          <a:lstStyle/>
          <a:p>
            <a:r>
              <a:rPr lang="en-US"/>
              <a:t>Click to edit Master title style</a:t>
            </a:r>
            <a:endParaRPr lang="en-US" dirty="0"/>
          </a:p>
        </p:txBody>
      </p:sp>
    </p:spTree>
    <p:extLst>
      <p:ext uri="{BB962C8B-B14F-4D97-AF65-F5344CB8AC3E}">
        <p14:creationId xmlns:p14="http://schemas.microsoft.com/office/powerpoint/2010/main" val="31337526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70524"/>
          </a:xfrm>
        </p:spPr>
        <p:txBody>
          <a:bodyPr/>
          <a:lstStyle/>
          <a:p>
            <a:r>
              <a:rPr lang="en-US"/>
              <a:t>Click to edit Master title style</a:t>
            </a:r>
            <a:endParaRPr lang="en-US" dirty="0"/>
          </a:p>
        </p:txBody>
      </p:sp>
      <p:sp>
        <p:nvSpPr>
          <p:cNvPr id="4" name="Text Placeholder 6">
            <a:extLst>
              <a:ext uri="{FF2B5EF4-FFF2-40B4-BE49-F238E27FC236}">
                <a16:creationId xmlns:a16="http://schemas.microsoft.com/office/drawing/2014/main" id="{2AC331BD-B2D2-49AA-B79F-08337B3E34F0}"/>
              </a:ext>
            </a:extLst>
          </p:cNvPr>
          <p:cNvSpPr>
            <a:spLocks noGrp="1"/>
          </p:cNvSpPr>
          <p:nvPr>
            <p:ph type="body" sz="quarter" idx="14" hasCustomPrompt="1"/>
          </p:nvPr>
        </p:nvSpPr>
        <p:spPr>
          <a:xfrm>
            <a:off x="765969" y="907082"/>
            <a:ext cx="10660063" cy="579664"/>
          </a:xfrm>
        </p:spPr>
        <p:txBody>
          <a:bodyPr>
            <a:noAutofit/>
          </a:bodyPr>
          <a:lstStyle>
            <a:lvl1pPr marL="0" indent="0" algn="ctr">
              <a:buNone/>
              <a:defRPr sz="2600">
                <a:solidFill>
                  <a:srgbClr val="87888D"/>
                </a:solidFill>
              </a:defRPr>
            </a:lvl1pPr>
          </a:lstStyle>
          <a:p>
            <a:pPr lvl="0"/>
            <a:r>
              <a:rPr lang="en-US" dirty="0"/>
              <a:t>Subtitle</a:t>
            </a:r>
          </a:p>
        </p:txBody>
      </p:sp>
    </p:spTree>
    <p:extLst>
      <p:ext uri="{BB962C8B-B14F-4D97-AF65-F5344CB8AC3E}">
        <p14:creationId xmlns:p14="http://schemas.microsoft.com/office/powerpoint/2010/main" val="1617560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76303" y="96276"/>
            <a:ext cx="11639394" cy="982881"/>
          </a:xfrm>
        </p:spPr>
        <p:txBody>
          <a:bodyPr/>
          <a:lstStyle/>
          <a:p>
            <a:r>
              <a:rPr lang="en-US"/>
              <a:t>Click to edit Master title style</a:t>
            </a:r>
            <a:endParaRPr lang="en-US" dirty="0"/>
          </a:p>
        </p:txBody>
      </p:sp>
    </p:spTree>
    <p:extLst>
      <p:ext uri="{BB962C8B-B14F-4D97-AF65-F5344CB8AC3E}">
        <p14:creationId xmlns:p14="http://schemas.microsoft.com/office/powerpoint/2010/main" val="3268700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5309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Orange">
    <p:bg>
      <p:bgPr>
        <a:solidFill>
          <a:schemeClr val="tx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771A77B-1F44-4C45-9FC1-E6BDBA049088}"/>
              </a:ext>
            </a:extLst>
          </p:cNvPr>
          <p:cNvGrpSpPr/>
          <p:nvPr userDrawn="1"/>
        </p:nvGrpSpPr>
        <p:grpSpPr>
          <a:xfrm>
            <a:off x="234968" y="6519734"/>
            <a:ext cx="244893" cy="248803"/>
            <a:chOff x="2666237" y="2584432"/>
            <a:chExt cx="864026" cy="877824"/>
          </a:xfrm>
          <a:solidFill>
            <a:schemeClr val="tx2"/>
          </a:solidFill>
        </p:grpSpPr>
        <p:sp>
          <p:nvSpPr>
            <p:cNvPr id="17" name="Freeform 18">
              <a:extLst>
                <a:ext uri="{FF2B5EF4-FFF2-40B4-BE49-F238E27FC236}">
                  <a16:creationId xmlns:a16="http://schemas.microsoft.com/office/drawing/2014/main" id="{FD72028D-DDA7-4967-A2CE-0329296D9D38}"/>
                </a:ext>
              </a:extLst>
            </p:cNvPr>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0B14393C-DF94-435E-A3D5-4C4618382FAB}"/>
                </a:ext>
              </a:extLst>
            </p:cNvPr>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extBox 20">
            <a:extLst>
              <a:ext uri="{FF2B5EF4-FFF2-40B4-BE49-F238E27FC236}">
                <a16:creationId xmlns:a16="http://schemas.microsoft.com/office/drawing/2014/main" id="{96ACBAAB-B5D4-4EFE-94DD-62E2364FDB44}"/>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2">
                    <a:lumMod val="40000"/>
                    <a:lumOff val="60000"/>
                  </a:schemeClr>
                </a:solidFill>
                <a:latin typeface="+mn-lt"/>
                <a:ea typeface="+mn-ea"/>
                <a:cs typeface="+mn-cs"/>
              </a:rPr>
              <a:pPr algn="r"/>
              <a:t>‹#›</a:t>
            </a:fld>
            <a:endParaRPr lang="en-US" sz="1000" kern="1200" dirty="0">
              <a:solidFill>
                <a:schemeClr val="tx2">
                  <a:lumMod val="40000"/>
                  <a:lumOff val="60000"/>
                </a:schemeClr>
              </a:solidFill>
              <a:latin typeface="+mn-lt"/>
              <a:ea typeface="+mn-ea"/>
              <a:cs typeface="+mn-cs"/>
            </a:endParaRPr>
          </a:p>
        </p:txBody>
      </p:sp>
      <p:sp>
        <p:nvSpPr>
          <p:cNvPr id="22" name="TextBox 21">
            <a:extLst>
              <a:ext uri="{FF2B5EF4-FFF2-40B4-BE49-F238E27FC236}">
                <a16:creationId xmlns:a16="http://schemas.microsoft.com/office/drawing/2014/main" id="{CC48C95D-837A-4474-9319-1A0FBA7CBA06}"/>
              </a:ext>
            </a:extLst>
          </p:cNvPr>
          <p:cNvSpPr txBox="1"/>
          <p:nvPr userDrawn="1"/>
        </p:nvSpPr>
        <p:spPr>
          <a:xfrm>
            <a:off x="5142983" y="6521025"/>
            <a:ext cx="19060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tx2">
                    <a:lumMod val="40000"/>
                    <a:lumOff val="60000"/>
                  </a:schemeClr>
                </a:solidFill>
                <a:latin typeface="+mn-lt"/>
                <a:ea typeface="ＭＳ Ｐゴシック" charset="0"/>
              </a:rPr>
              <a:t>Copyright © Veeva Systems 2024</a:t>
            </a:r>
          </a:p>
        </p:txBody>
      </p:sp>
    </p:spTree>
    <p:extLst>
      <p:ext uri="{BB962C8B-B14F-4D97-AF65-F5344CB8AC3E}">
        <p14:creationId xmlns:p14="http://schemas.microsoft.com/office/powerpoint/2010/main" val="19273725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303" y="96276"/>
            <a:ext cx="11639394" cy="986568"/>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26624" y="1082843"/>
            <a:ext cx="10538752" cy="5394158"/>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34968" y="6519734"/>
            <a:ext cx="244893" cy="248803"/>
            <a:chOff x="2666237" y="2584432"/>
            <a:chExt cx="864026" cy="877824"/>
          </a:xfrm>
          <a:solidFill>
            <a:schemeClr val="tx2"/>
          </a:solidFill>
        </p:grpSpPr>
        <p:sp>
          <p:nvSpPr>
            <p:cNvPr id="8" name="Freeform 18"/>
            <p:cNvSpPr>
              <a:spLocks/>
            </p:cNvSpPr>
            <p:nvPr/>
          </p:nvSpPr>
          <p:spPr bwMode="auto">
            <a:xfrm>
              <a:off x="2666237" y="2584432"/>
              <a:ext cx="864026" cy="877824"/>
            </a:xfrm>
            <a:custGeom>
              <a:avLst/>
              <a:gdLst>
                <a:gd name="T0" fmla="*/ 0 w 1315"/>
                <a:gd name="T1" fmla="*/ 0 h 1336"/>
                <a:gd name="T2" fmla="*/ 229 w 1315"/>
                <a:gd name="T3" fmla="*/ 0 h 1336"/>
                <a:gd name="T4" fmla="*/ 659 w 1315"/>
                <a:gd name="T5" fmla="*/ 873 h 1336"/>
                <a:gd name="T6" fmla="*/ 1090 w 1315"/>
                <a:gd name="T7" fmla="*/ 0 h 1336"/>
                <a:gd name="T8" fmla="*/ 1315 w 1315"/>
                <a:gd name="T9" fmla="*/ 0 h 1336"/>
                <a:gd name="T10" fmla="*/ 659 w 1315"/>
                <a:gd name="T11" fmla="*/ 1336 h 1336"/>
                <a:gd name="T12" fmla="*/ 0 w 131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315" h="1336">
                  <a:moveTo>
                    <a:pt x="0" y="0"/>
                  </a:moveTo>
                  <a:lnTo>
                    <a:pt x="229" y="0"/>
                  </a:lnTo>
                  <a:lnTo>
                    <a:pt x="659" y="873"/>
                  </a:lnTo>
                  <a:lnTo>
                    <a:pt x="1090" y="0"/>
                  </a:lnTo>
                  <a:lnTo>
                    <a:pt x="1315" y="0"/>
                  </a:lnTo>
                  <a:lnTo>
                    <a:pt x="659" y="1336"/>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2902776" y="2584432"/>
              <a:ext cx="390290" cy="390947"/>
            </a:xfrm>
            <a:custGeom>
              <a:avLst/>
              <a:gdLst>
                <a:gd name="T0" fmla="*/ 0 w 135"/>
                <a:gd name="T1" fmla="*/ 0 h 135"/>
                <a:gd name="T2" fmla="*/ 68 w 135"/>
                <a:gd name="T3" fmla="*/ 135 h 135"/>
                <a:gd name="T4" fmla="*/ 135 w 135"/>
                <a:gd name="T5" fmla="*/ 0 h 135"/>
                <a:gd name="T6" fmla="*/ 0 w 135"/>
                <a:gd name="T7" fmla="*/ 0 h 135"/>
              </a:gdLst>
              <a:ahLst/>
              <a:cxnLst>
                <a:cxn ang="0">
                  <a:pos x="T0" y="T1"/>
                </a:cxn>
                <a:cxn ang="0">
                  <a:pos x="T2" y="T3"/>
                </a:cxn>
                <a:cxn ang="0">
                  <a:pos x="T4" y="T5"/>
                </a:cxn>
                <a:cxn ang="0">
                  <a:pos x="T6" y="T7"/>
                </a:cxn>
              </a:cxnLst>
              <a:rect l="0" t="0" r="r" b="b"/>
              <a:pathLst>
                <a:path w="135" h="135">
                  <a:moveTo>
                    <a:pt x="0" y="0"/>
                  </a:moveTo>
                  <a:cubicBezTo>
                    <a:pt x="68" y="135"/>
                    <a:pt x="68" y="135"/>
                    <a:pt x="68" y="135"/>
                  </a:cubicBezTo>
                  <a:cubicBezTo>
                    <a:pt x="135" y="0"/>
                    <a:pt x="135" y="0"/>
                    <a:pt x="135" y="0"/>
                  </a:cubicBezTo>
                  <a:cubicBezTo>
                    <a:pt x="135"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F75D4C3E-9815-4041-A1C2-934F4867CA55}"/>
              </a:ext>
            </a:extLst>
          </p:cNvPr>
          <p:cNvSpPr txBox="1"/>
          <p:nvPr userDrawn="1"/>
        </p:nvSpPr>
        <p:spPr>
          <a:xfrm>
            <a:off x="11017792" y="6521025"/>
            <a:ext cx="1019596" cy="246221"/>
          </a:xfrm>
          <a:prstGeom prst="rect">
            <a:avLst/>
          </a:prstGeom>
          <a:noFill/>
        </p:spPr>
        <p:txBody>
          <a:bodyPr wrap="square" rtlCol="0">
            <a:spAutoFit/>
          </a:bodyPr>
          <a:lstStyle/>
          <a:p>
            <a:pPr algn="r"/>
            <a:fld id="{44515CC9-B04E-49D1-8DBC-3EBC45FAC8C9}" type="slidenum">
              <a:rPr lang="en-US" sz="1000" kern="1200" smtClean="0">
                <a:solidFill>
                  <a:schemeClr val="tx1">
                    <a:tint val="75000"/>
                  </a:schemeClr>
                </a:solidFill>
                <a:latin typeface="+mn-lt"/>
                <a:ea typeface="+mn-ea"/>
                <a:cs typeface="+mn-cs"/>
              </a:rPr>
              <a:pPr algn="r"/>
              <a:t>‹#›</a:t>
            </a:fld>
            <a:endParaRPr lang="en-US" sz="1000" kern="1200" dirty="0">
              <a:solidFill>
                <a:schemeClr val="tx1">
                  <a:tint val="75000"/>
                </a:schemeClr>
              </a:solidFill>
              <a:latin typeface="+mn-lt"/>
              <a:ea typeface="+mn-ea"/>
              <a:cs typeface="+mn-cs"/>
            </a:endParaRPr>
          </a:p>
        </p:txBody>
      </p:sp>
      <p:sp>
        <p:nvSpPr>
          <p:cNvPr id="11" name="TextBox 10">
            <a:extLst>
              <a:ext uri="{FF2B5EF4-FFF2-40B4-BE49-F238E27FC236}">
                <a16:creationId xmlns:a16="http://schemas.microsoft.com/office/drawing/2014/main" id="{985A4684-0963-4276-BCD0-F5FB7C7646B5}"/>
              </a:ext>
            </a:extLst>
          </p:cNvPr>
          <p:cNvSpPr txBox="1"/>
          <p:nvPr userDrawn="1"/>
        </p:nvSpPr>
        <p:spPr>
          <a:xfrm>
            <a:off x="3949561" y="6521025"/>
            <a:ext cx="429287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600" dirty="0">
                <a:solidFill>
                  <a:schemeClr val="bg2">
                    <a:lumMod val="75000"/>
                  </a:schemeClr>
                </a:solidFill>
                <a:latin typeface="+mn-lt"/>
                <a:ea typeface="ＭＳ Ｐゴシック" charset="0"/>
              </a:rPr>
              <a:t>Copyright © Veeva Systems 2024</a:t>
            </a:r>
          </a:p>
        </p:txBody>
      </p:sp>
    </p:spTree>
    <p:extLst>
      <p:ext uri="{BB962C8B-B14F-4D97-AF65-F5344CB8AC3E}">
        <p14:creationId xmlns:p14="http://schemas.microsoft.com/office/powerpoint/2010/main" val="128268724"/>
      </p:ext>
    </p:extLst>
  </p:cSld>
  <p:clrMap bg1="lt1" tx1="dk1" bg2="lt2" tx2="dk2" accent1="accent1" accent2="accent2" accent3="accent3" accent4="accent4" accent5="accent5" accent6="accent6" hlink="hlink" folHlink="folHlink"/>
  <p:sldLayoutIdLst>
    <p:sldLayoutId id="2147483683" r:id="rId1"/>
    <p:sldLayoutId id="2147483706" r:id="rId2"/>
    <p:sldLayoutId id="2147483685" r:id="rId3"/>
    <p:sldLayoutId id="2147483680" r:id="rId4"/>
    <p:sldLayoutId id="2147483654" r:id="rId5"/>
    <p:sldLayoutId id="2147483675" r:id="rId6"/>
    <p:sldLayoutId id="2147483678" r:id="rId7"/>
    <p:sldLayoutId id="2147483655" r:id="rId8"/>
    <p:sldLayoutId id="2147483679" r:id="rId9"/>
    <p:sldLayoutId id="2147483681" r:id="rId10"/>
    <p:sldLayoutId id="2147483682" r:id="rId11"/>
    <p:sldLayoutId id="2147483707" r:id="rId12"/>
    <p:sldLayoutId id="2147483708" r:id="rId13"/>
    <p:sldLayoutId id="2147483710" r:id="rId14"/>
  </p:sldLayoutIdLst>
  <p:transition>
    <p:fade/>
  </p:transition>
  <p:hf sldNum="0" hdr="0" ftr="0" dt="0"/>
  <p:txStyles>
    <p:titleStyle>
      <a:lvl1pPr algn="ctr" defTabSz="914400" rtl="0" eaLnBrk="1" latinLnBrk="0" hangingPunct="1">
        <a:lnSpc>
          <a:spcPct val="7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80000"/>
        </a:lnSpc>
        <a:spcBef>
          <a:spcPts val="1000"/>
        </a:spcBef>
        <a:buClr>
          <a:schemeClr val="tx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80000"/>
        </a:lnSpc>
        <a:spcBef>
          <a:spcPts val="600"/>
        </a:spcBef>
        <a:buFont typeface="Calibri" panose="020F0502020204030204" pitchFamily="34" charset="0"/>
        <a:buChar char="−"/>
        <a:defRPr sz="1900" kern="1200">
          <a:solidFill>
            <a:schemeClr val="tx1">
              <a:lumMod val="75000"/>
            </a:schemeClr>
          </a:solidFill>
          <a:latin typeface="+mn-lt"/>
          <a:ea typeface="+mn-ea"/>
          <a:cs typeface="+mn-cs"/>
        </a:defRPr>
      </a:lvl2pPr>
      <a:lvl3pPr marL="11430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8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72" userDrawn="1">
          <p15:clr>
            <a:srgbClr val="F26B43"/>
          </p15:clr>
        </p15:guide>
        <p15:guide id="4" orient="horz" pos="4080" userDrawn="1">
          <p15:clr>
            <a:srgbClr val="F26B43"/>
          </p15:clr>
        </p15:guide>
        <p15:guide id="5" pos="168" userDrawn="1">
          <p15:clr>
            <a:srgbClr val="F26B43"/>
          </p15:clr>
        </p15:guide>
        <p15:guide id="6" pos="75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8"/>
          <p:cNvSpPr txBox="1">
            <a:spLocks noGrp="1"/>
          </p:cNvSpPr>
          <p:nvPr>
            <p:ph type="ctrTitle"/>
          </p:nvPr>
        </p:nvSpPr>
        <p:spPr>
          <a:xfrm>
            <a:off x="762233" y="1129800"/>
            <a:ext cx="10502400" cy="2299200"/>
          </a:xfrm>
          <a:prstGeom prst="rect">
            <a:avLst/>
          </a:prstGeom>
        </p:spPr>
        <p:txBody>
          <a:bodyPr spcFirstLastPara="1" vert="horz" wrap="square" lIns="91433" tIns="45700" rIns="91433" bIns="45700" rtlCol="0" anchor="b" anchorCtr="0">
            <a:noAutofit/>
          </a:bodyPr>
          <a:lstStyle/>
          <a:p>
            <a:r>
              <a:rPr lang="en" dirty="0"/>
              <a:t>How to Use the </a:t>
            </a:r>
            <a:br>
              <a:rPr lang="en" dirty="0"/>
            </a:br>
            <a:r>
              <a:rPr lang="en" dirty="0"/>
              <a:t>Commercial Content Kernel </a:t>
            </a:r>
            <a:br>
              <a:rPr lang="en" dirty="0"/>
            </a:br>
            <a:r>
              <a:rPr lang="en" dirty="0"/>
              <a:t>in your Life Sciences Taxonomy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CEBF3FB-52C3-C3DF-9AB5-0F21C2CC9F22}"/>
              </a:ext>
            </a:extLst>
          </p:cNvPr>
          <p:cNvSpPr/>
          <p:nvPr/>
        </p:nvSpPr>
        <p:spPr>
          <a:xfrm>
            <a:off x="321829" y="2231842"/>
            <a:ext cx="11548342" cy="4083233"/>
          </a:xfrm>
          <a:prstGeom prst="roundRect">
            <a:avLst>
              <a:gd name="adj" fmla="val 343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endParaRPr lang="en-US" sz="1600" b="1" dirty="0"/>
          </a:p>
        </p:txBody>
      </p:sp>
      <p:sp>
        <p:nvSpPr>
          <p:cNvPr id="590" name="Google Shape;590;p86"/>
          <p:cNvSpPr txBox="1">
            <a:spLocks noGrp="1"/>
          </p:cNvSpPr>
          <p:nvPr>
            <p:ph type="title"/>
          </p:nvPr>
        </p:nvSpPr>
        <p:spPr>
          <a:xfrm>
            <a:off x="276303" y="96275"/>
            <a:ext cx="11639600" cy="970400"/>
          </a:xfrm>
          <a:prstGeom prst="rect">
            <a:avLst/>
          </a:prstGeom>
        </p:spPr>
        <p:txBody>
          <a:bodyPr spcFirstLastPara="1" vert="horz" wrap="square" lIns="68567" tIns="34267" rIns="68567" bIns="34267" rtlCol="0" anchor="ctr" anchorCtr="0">
            <a:noAutofit/>
          </a:bodyPr>
          <a:lstStyle/>
          <a:p>
            <a:r>
              <a:rPr lang="en" dirty="0"/>
              <a:t>4-Step Adoption Program</a:t>
            </a:r>
            <a:endParaRPr dirty="0"/>
          </a:p>
        </p:txBody>
      </p:sp>
      <p:sp>
        <p:nvSpPr>
          <p:cNvPr id="591" name="Google Shape;591;p86"/>
          <p:cNvSpPr txBox="1">
            <a:spLocks noGrp="1"/>
          </p:cNvSpPr>
          <p:nvPr>
            <p:ph type="body" idx="2"/>
          </p:nvPr>
        </p:nvSpPr>
        <p:spPr>
          <a:xfrm>
            <a:off x="765969" y="907083"/>
            <a:ext cx="10660400" cy="579600"/>
          </a:xfrm>
          <a:prstGeom prst="rect">
            <a:avLst/>
          </a:prstGeom>
        </p:spPr>
        <p:txBody>
          <a:bodyPr spcFirstLastPara="1" vert="horz" wrap="square" lIns="68567" tIns="34267" rIns="68567" bIns="34267" rtlCol="0" anchor="t" anchorCtr="0">
            <a:noAutofit/>
          </a:bodyPr>
          <a:lstStyle/>
          <a:p>
            <a:pPr marL="0" indent="0"/>
            <a:r>
              <a:rPr lang="en" sz="2600" dirty="0"/>
              <a:t>A complete, fast and efficient implementation with Veeva Services </a:t>
            </a:r>
            <a:endParaRPr sz="2600" dirty="0"/>
          </a:p>
        </p:txBody>
      </p:sp>
      <p:sp>
        <p:nvSpPr>
          <p:cNvPr id="11" name="TextBox 10">
            <a:extLst>
              <a:ext uri="{FF2B5EF4-FFF2-40B4-BE49-F238E27FC236}">
                <a16:creationId xmlns:a16="http://schemas.microsoft.com/office/drawing/2014/main" id="{645775DC-F850-FC7E-3A6A-03B60A6604C8}"/>
              </a:ext>
            </a:extLst>
          </p:cNvPr>
          <p:cNvSpPr txBox="1"/>
          <p:nvPr/>
        </p:nvSpPr>
        <p:spPr>
          <a:xfrm>
            <a:off x="3393048" y="2574669"/>
            <a:ext cx="2826777" cy="3018647"/>
          </a:xfrm>
          <a:prstGeom prst="rect">
            <a:avLst/>
          </a:prstGeom>
          <a:noFill/>
        </p:spPr>
        <p:txBody>
          <a:bodyPr wrap="square" lIns="180000">
            <a:spAutoFit/>
          </a:bodyPr>
          <a:lstStyle/>
          <a:p>
            <a:pPr marR="0" lvl="0" algn="l" defTabSz="914400" rtl="0" eaLnBrk="1" fontAlgn="auto" latinLnBrk="0" hangingPunct="1">
              <a:lnSpc>
                <a:spcPct val="80000"/>
              </a:lnSpc>
              <a:spcBef>
                <a:spcPts val="0"/>
              </a:spcBef>
              <a:spcAft>
                <a:spcPts val="600"/>
              </a:spcAft>
              <a:buClrTx/>
              <a:buSzTx/>
              <a:tabLst/>
              <a:defRPr/>
            </a:pPr>
            <a:r>
              <a:rPr kumimoji="0" lang="en-US" sz="1800" b="1" i="0" u="none" strike="noStrike" kern="0" cap="none" spc="0" normalizeH="0" baseline="0" noProof="0" dirty="0">
                <a:ln>
                  <a:noFill/>
                </a:ln>
                <a:solidFill>
                  <a:srgbClr val="636569"/>
                </a:solidFill>
                <a:effectLst/>
                <a:uLnTx/>
                <a:uFillTx/>
                <a:latin typeface="Calibri"/>
                <a:ea typeface="+mn-ea"/>
                <a:cs typeface="+mn-cs"/>
              </a:rPr>
              <a:t>Document types</a:t>
            </a:r>
          </a:p>
          <a:p>
            <a:pPr marR="0" lvl="0" algn="l" defTabSz="914400" rtl="0" eaLnBrk="1" fontAlgn="auto" latinLnBrk="0" hangingPunct="1">
              <a:lnSpc>
                <a:spcPct val="80000"/>
              </a:lnSpc>
              <a:spcBef>
                <a:spcPts val="0"/>
              </a:spcBef>
              <a:spcAft>
                <a:spcPts val="600"/>
              </a:spcAft>
              <a:buClrTx/>
              <a:buSzTx/>
              <a:tabLst/>
              <a:defRPr/>
            </a:pPr>
            <a:r>
              <a:rPr kumimoji="0" lang="en-US" sz="1600" i="0" u="none" strike="noStrike" kern="0" cap="none" spc="0" normalizeH="0" baseline="0" noProof="0" dirty="0">
                <a:ln>
                  <a:noFill/>
                </a:ln>
                <a:solidFill>
                  <a:srgbClr val="636569"/>
                </a:solidFill>
                <a:effectLst/>
                <a:uLnTx/>
                <a:uFillTx/>
                <a:latin typeface="Calibri"/>
                <a:ea typeface="+mn-ea"/>
                <a:cs typeface="+mn-cs"/>
              </a:rPr>
              <a:t>Industry Standard:  </a:t>
            </a:r>
            <a:br>
              <a:rPr kumimoji="0" lang="en-US" sz="1600" i="0" u="none" strike="noStrike" kern="0" cap="none" spc="0" normalizeH="0" baseline="0" noProof="0" dirty="0">
                <a:ln>
                  <a:noFill/>
                </a:ln>
                <a:solidFill>
                  <a:srgbClr val="636569"/>
                </a:solidFill>
                <a:effectLst/>
                <a:uLnTx/>
                <a:uFillTx/>
                <a:latin typeface="Calibri"/>
                <a:ea typeface="+mn-ea"/>
                <a:cs typeface="+mn-cs"/>
              </a:rPr>
            </a:br>
            <a:r>
              <a:rPr kumimoji="0" lang="en-US" sz="1600" i="0" u="none" strike="noStrike" kern="0" cap="none" spc="0" normalizeH="0" baseline="0" noProof="0" dirty="0">
                <a:ln>
                  <a:noFill/>
                </a:ln>
                <a:solidFill>
                  <a:srgbClr val="636569"/>
                </a:solidFill>
                <a:effectLst/>
                <a:uLnTx/>
                <a:uFillTx/>
                <a:latin typeface="Calibri"/>
                <a:ea typeface="+mn-ea"/>
                <a:cs typeface="+mn-cs"/>
              </a:rPr>
              <a:t>Taxonomy configuration</a:t>
            </a:r>
          </a:p>
          <a:p>
            <a:pPr marR="0" lvl="0" algn="l" defTabSz="914400" rtl="0" eaLnBrk="1" fontAlgn="auto" latinLnBrk="0" hangingPunct="1">
              <a:lnSpc>
                <a:spcPct val="80000"/>
              </a:lnSpc>
              <a:spcBef>
                <a:spcPts val="0"/>
              </a:spcBef>
              <a:spcAft>
                <a:spcPts val="600"/>
              </a:spcAft>
              <a:buClrTx/>
              <a:buSzTx/>
              <a:tabLst/>
              <a:defRPr/>
            </a:pPr>
            <a:r>
              <a:rPr kumimoji="0" lang="en-US" sz="1800" b="1" i="0" u="none" strike="noStrike" kern="0" cap="none" spc="0" normalizeH="0" baseline="0" noProof="0" dirty="0">
                <a:ln>
                  <a:noFill/>
                </a:ln>
                <a:solidFill>
                  <a:srgbClr val="636569"/>
                </a:solidFill>
                <a:effectLst/>
                <a:uLnTx/>
                <a:uFillTx/>
                <a:latin typeface="Calibri"/>
                <a:ea typeface="+mn-ea"/>
                <a:cs typeface="+mn-cs"/>
              </a:rPr>
              <a:t>Core Vault</a:t>
            </a:r>
          </a:p>
          <a:p>
            <a:pPr marR="0" lvl="0" algn="l" defTabSz="914400" rtl="0" eaLnBrk="1" fontAlgn="auto" latinLnBrk="0" hangingPunct="1">
              <a:lnSpc>
                <a:spcPct val="80000"/>
              </a:lnSpc>
              <a:spcBef>
                <a:spcPts val="0"/>
              </a:spcBef>
              <a:spcAft>
                <a:spcPts val="600"/>
              </a:spcAft>
              <a:buClrTx/>
              <a:buSzTx/>
              <a:tabLst/>
              <a:defRPr/>
            </a:pPr>
            <a:r>
              <a:rPr kumimoji="0" lang="en-US" sz="1600" i="0" u="none" strike="noStrike" kern="0" cap="none" spc="0" normalizeH="0" baseline="0" noProof="0" dirty="0">
                <a:ln>
                  <a:noFill/>
                </a:ln>
                <a:solidFill>
                  <a:srgbClr val="636569"/>
                </a:solidFill>
                <a:effectLst/>
                <a:uLnTx/>
                <a:uFillTx/>
                <a:latin typeface="Calibri"/>
                <a:ea typeface="+mn-ea"/>
                <a:cs typeface="+mn-cs"/>
              </a:rPr>
              <a:t>Data Driven Approach: Core Vault re-configuration based </a:t>
            </a:r>
            <a:br>
              <a:rPr kumimoji="0" lang="en-US" sz="1600" i="0" u="none" strike="noStrike" kern="0" cap="none" spc="0" normalizeH="0" baseline="0" noProof="0" dirty="0">
                <a:ln>
                  <a:noFill/>
                </a:ln>
                <a:solidFill>
                  <a:srgbClr val="636569"/>
                </a:solidFill>
                <a:effectLst/>
                <a:uLnTx/>
                <a:uFillTx/>
                <a:latin typeface="Calibri"/>
                <a:ea typeface="+mn-ea"/>
                <a:cs typeface="+mn-cs"/>
              </a:rPr>
            </a:br>
            <a:r>
              <a:rPr kumimoji="0" lang="en-US" sz="1600" i="0" u="none" strike="noStrike" kern="0" cap="none" spc="0" normalizeH="0" baseline="0" noProof="0" dirty="0">
                <a:ln>
                  <a:noFill/>
                </a:ln>
                <a:solidFill>
                  <a:srgbClr val="636569"/>
                </a:solidFill>
                <a:effectLst/>
                <a:uLnTx/>
                <a:uFillTx/>
                <a:latin typeface="Calibri"/>
                <a:ea typeface="+mn-ea"/>
                <a:cs typeface="+mn-cs"/>
              </a:rPr>
              <a:t>on configuration analysis</a:t>
            </a:r>
          </a:p>
          <a:p>
            <a:pPr marR="0" lvl="0" algn="l" defTabSz="914400" rtl="0" eaLnBrk="1" fontAlgn="auto" latinLnBrk="0" hangingPunct="1">
              <a:lnSpc>
                <a:spcPct val="80000"/>
              </a:lnSpc>
              <a:spcBef>
                <a:spcPts val="0"/>
              </a:spcBef>
              <a:spcAft>
                <a:spcPts val="600"/>
              </a:spcAft>
              <a:buClrTx/>
              <a:buSzTx/>
              <a:tabLst/>
              <a:defRPr/>
            </a:pPr>
            <a:r>
              <a:rPr lang="en-US" b="1" kern="0" dirty="0">
                <a:solidFill>
                  <a:srgbClr val="636569"/>
                </a:solidFill>
                <a:latin typeface="Calibri"/>
              </a:rPr>
              <a:t>Integrations</a:t>
            </a:r>
            <a:endParaRPr kumimoji="0" lang="en-US" sz="1800" b="1" i="0" u="none" strike="noStrike" kern="0" cap="none" spc="0" normalizeH="0" baseline="0" noProof="0" dirty="0">
              <a:ln>
                <a:noFill/>
              </a:ln>
              <a:solidFill>
                <a:srgbClr val="636569"/>
              </a:solidFill>
              <a:effectLst/>
              <a:uLnTx/>
              <a:uFillTx/>
              <a:latin typeface="Calibri"/>
              <a:ea typeface="+mn-ea"/>
              <a:cs typeface="+mn-cs"/>
            </a:endParaRPr>
          </a:p>
          <a:p>
            <a:pPr marR="0" lvl="0" algn="l" defTabSz="914400" rtl="0" eaLnBrk="1" fontAlgn="auto" latinLnBrk="0" hangingPunct="1">
              <a:lnSpc>
                <a:spcPct val="80000"/>
              </a:lnSpc>
              <a:spcBef>
                <a:spcPts val="0"/>
              </a:spcBef>
              <a:spcAft>
                <a:spcPts val="600"/>
              </a:spcAft>
              <a:buClrTx/>
              <a:buSzTx/>
              <a:tabLst/>
              <a:defRPr/>
            </a:pPr>
            <a:r>
              <a:rPr kumimoji="0" lang="en-US" sz="1600" i="0" u="none" strike="noStrike" kern="0" cap="none" spc="0" normalizeH="0" baseline="0" noProof="0" dirty="0">
                <a:ln>
                  <a:noFill/>
                </a:ln>
                <a:solidFill>
                  <a:srgbClr val="636569"/>
                </a:solidFill>
                <a:effectLst/>
                <a:uLnTx/>
                <a:uFillTx/>
                <a:latin typeface="Calibri"/>
                <a:ea typeface="+mn-ea"/>
                <a:cs typeface="+mn-cs"/>
              </a:rPr>
              <a:t>Connected: Reconfiguring integrations to work with new standards</a:t>
            </a:r>
            <a:br>
              <a:rPr kumimoji="0" lang="en-US" sz="1600" i="0" u="none" strike="noStrike" kern="0" cap="none" spc="0" normalizeH="0" baseline="0" noProof="0" dirty="0">
                <a:ln>
                  <a:noFill/>
                </a:ln>
                <a:solidFill>
                  <a:srgbClr val="636569"/>
                </a:solidFill>
                <a:effectLst/>
                <a:uLnTx/>
                <a:uFillTx/>
                <a:latin typeface="Calibri"/>
                <a:ea typeface="+mn-ea"/>
                <a:cs typeface="+mn-cs"/>
              </a:rPr>
            </a:br>
            <a:r>
              <a:rPr kumimoji="0" lang="en-US" sz="1600" i="0" u="none" strike="noStrike" kern="0" cap="none" spc="0" normalizeH="0" baseline="0" noProof="0" dirty="0">
                <a:ln>
                  <a:noFill/>
                </a:ln>
                <a:solidFill>
                  <a:srgbClr val="636569"/>
                </a:solidFill>
                <a:effectLst/>
                <a:uLnTx/>
                <a:uFillTx/>
                <a:latin typeface="Calibri"/>
                <a:ea typeface="+mn-ea"/>
                <a:cs typeface="+mn-cs"/>
              </a:rPr>
              <a:t>(if applicable)</a:t>
            </a:r>
            <a:endParaRPr kumimoji="0" lang="en-US" sz="1600" b="0" i="0" u="none" strike="noStrike" kern="0" cap="none" spc="0" normalizeH="0" baseline="0" noProof="0" dirty="0">
              <a:ln>
                <a:noFill/>
              </a:ln>
              <a:solidFill>
                <a:srgbClr val="636569"/>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84FF67A0-9240-F9BB-46BA-B47B8C207F0B}"/>
              </a:ext>
            </a:extLst>
          </p:cNvPr>
          <p:cNvCxnSpPr>
            <a:cxnSpLocks/>
          </p:cNvCxnSpPr>
          <p:nvPr/>
        </p:nvCxnSpPr>
        <p:spPr>
          <a:xfrm>
            <a:off x="321829" y="2235089"/>
            <a:ext cx="11594074"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EEEE8F7-6D90-1B6A-0313-EDDF1C83AB7A}"/>
              </a:ext>
            </a:extLst>
          </p:cNvPr>
          <p:cNvSpPr txBox="1"/>
          <p:nvPr/>
        </p:nvSpPr>
        <p:spPr>
          <a:xfrm>
            <a:off x="521854" y="2574669"/>
            <a:ext cx="2430003" cy="1380634"/>
          </a:xfrm>
          <a:prstGeom prst="rect">
            <a:avLst/>
          </a:prstGeom>
          <a:noFill/>
        </p:spPr>
        <p:txBody>
          <a:bodyPr wrap="square" lIns="180000">
            <a:spAutoFit/>
          </a:bodyPr>
          <a:lstStyle/>
          <a:p>
            <a:pPr marR="0" lvl="0" algn="l" defTabSz="914400" rtl="0" eaLnBrk="1" fontAlgn="auto" latinLnBrk="0" hangingPunct="1">
              <a:lnSpc>
                <a:spcPct val="80000"/>
              </a:lnSpc>
              <a:spcBef>
                <a:spcPts val="0"/>
              </a:spcBef>
              <a:spcAft>
                <a:spcPts val="600"/>
              </a:spcAft>
              <a:buClrTx/>
              <a:buSzTx/>
              <a:tabLst/>
              <a:defRPr/>
            </a:pPr>
            <a:r>
              <a:rPr kumimoji="0" lang="en-US" sz="1800" b="1" i="0" u="none" strike="noStrike" kern="0" cap="none" spc="0" normalizeH="0" baseline="0" noProof="0" dirty="0">
                <a:ln>
                  <a:noFill/>
                </a:ln>
                <a:solidFill>
                  <a:srgbClr val="636569"/>
                </a:solidFill>
                <a:effectLst/>
                <a:uLnTx/>
                <a:uFillTx/>
                <a:latin typeface="Calibri"/>
                <a:ea typeface="+mn-ea"/>
                <a:cs typeface="+mn-cs"/>
              </a:rPr>
              <a:t>Expert Led Analysis</a:t>
            </a:r>
          </a:p>
          <a:p>
            <a:pPr>
              <a:lnSpc>
                <a:spcPct val="80000"/>
              </a:lnSpc>
              <a:spcAft>
                <a:spcPts val="600"/>
              </a:spcAft>
              <a:defRPr/>
            </a:pPr>
            <a:r>
              <a:rPr lang="en-US" sz="1600" kern="0" dirty="0">
                <a:solidFill>
                  <a:srgbClr val="636569"/>
                </a:solidFill>
                <a:latin typeface="Calibri"/>
              </a:rPr>
              <a:t>Configuration and business process analyses, including mapping and impact assessments.</a:t>
            </a:r>
          </a:p>
        </p:txBody>
      </p:sp>
      <p:sp>
        <p:nvSpPr>
          <p:cNvPr id="9" name="Rectangle: Rounded Corners 8">
            <a:extLst>
              <a:ext uri="{FF2B5EF4-FFF2-40B4-BE49-F238E27FC236}">
                <a16:creationId xmlns:a16="http://schemas.microsoft.com/office/drawing/2014/main" id="{1C0B423A-0D60-2D14-5267-8A378EA59712}"/>
              </a:ext>
            </a:extLst>
          </p:cNvPr>
          <p:cNvSpPr/>
          <p:nvPr/>
        </p:nvSpPr>
        <p:spPr>
          <a:xfrm>
            <a:off x="521854" y="2037504"/>
            <a:ext cx="2436840" cy="395171"/>
          </a:xfrm>
          <a:prstGeom prst="roundRect">
            <a:avLst>
              <a:gd name="adj" fmla="val 2348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US" sz="1600" b="1" dirty="0"/>
              <a:t>ASSESSMENT</a:t>
            </a:r>
          </a:p>
        </p:txBody>
      </p:sp>
      <p:sp>
        <p:nvSpPr>
          <p:cNvPr id="13" name="Rectangle: Rounded Corners 12">
            <a:extLst>
              <a:ext uri="{FF2B5EF4-FFF2-40B4-BE49-F238E27FC236}">
                <a16:creationId xmlns:a16="http://schemas.microsoft.com/office/drawing/2014/main" id="{70E7A246-603E-B0CF-517F-9C5E75561A48}"/>
              </a:ext>
            </a:extLst>
          </p:cNvPr>
          <p:cNvSpPr/>
          <p:nvPr/>
        </p:nvSpPr>
        <p:spPr>
          <a:xfrm>
            <a:off x="3393048" y="2037504"/>
            <a:ext cx="2436840" cy="395171"/>
          </a:xfrm>
          <a:prstGeom prst="roundRect">
            <a:avLst>
              <a:gd name="adj" fmla="val 1866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US" sz="1600" b="1" dirty="0"/>
              <a:t>CONFIGURATION</a:t>
            </a:r>
          </a:p>
        </p:txBody>
      </p:sp>
      <p:sp>
        <p:nvSpPr>
          <p:cNvPr id="15" name="TextBox 14">
            <a:extLst>
              <a:ext uri="{FF2B5EF4-FFF2-40B4-BE49-F238E27FC236}">
                <a16:creationId xmlns:a16="http://schemas.microsoft.com/office/drawing/2014/main" id="{D1764586-D95F-43DF-1175-E56C485E55F3}"/>
              </a:ext>
            </a:extLst>
          </p:cNvPr>
          <p:cNvSpPr txBox="1"/>
          <p:nvPr/>
        </p:nvSpPr>
        <p:spPr>
          <a:xfrm>
            <a:off x="6264242" y="2574669"/>
            <a:ext cx="2144718" cy="1482842"/>
          </a:xfrm>
          <a:prstGeom prst="rect">
            <a:avLst/>
          </a:prstGeom>
          <a:noFill/>
        </p:spPr>
        <p:txBody>
          <a:bodyPr wrap="square" lIns="180000">
            <a:spAutoFit/>
          </a:bodyPr>
          <a:lstStyle/>
          <a:p>
            <a:pPr marR="0" lvl="0" algn="l" defTabSz="914400" rtl="0" eaLnBrk="1" fontAlgn="auto" latinLnBrk="0" hangingPunct="1">
              <a:lnSpc>
                <a:spcPct val="80000"/>
              </a:lnSpc>
              <a:spcBef>
                <a:spcPts val="0"/>
              </a:spcBef>
              <a:spcAft>
                <a:spcPts val="600"/>
              </a:spcAft>
              <a:buClrTx/>
              <a:buSzTx/>
              <a:tabLst/>
              <a:defRPr/>
            </a:pPr>
            <a:r>
              <a:rPr kumimoji="0" lang="en-US" sz="1800" b="1" i="0" u="none" strike="noStrike" kern="0" cap="none" spc="0" normalizeH="0" baseline="0" noProof="0" dirty="0">
                <a:ln>
                  <a:noFill/>
                </a:ln>
                <a:solidFill>
                  <a:srgbClr val="636569"/>
                </a:solidFill>
                <a:effectLst/>
                <a:uLnTx/>
                <a:uFillTx/>
                <a:latin typeface="Calibri"/>
                <a:ea typeface="+mn-ea"/>
                <a:cs typeface="+mn-cs"/>
              </a:rPr>
              <a:t>Complete </a:t>
            </a:r>
            <a:r>
              <a:rPr kumimoji="0" lang="en-US" sz="1800" b="0" i="0" u="none" strike="noStrike" kern="0" cap="none" spc="0" normalizeH="0" baseline="0" noProof="0" dirty="0">
                <a:ln>
                  <a:noFill/>
                </a:ln>
                <a:solidFill>
                  <a:srgbClr val="636569"/>
                </a:solidFill>
                <a:effectLst/>
                <a:uLnTx/>
                <a:uFillTx/>
                <a:latin typeface="Calibri"/>
                <a:ea typeface="+mn-ea"/>
                <a:cs typeface="+mn-cs"/>
              </a:rPr>
              <a:t> </a:t>
            </a:r>
          </a:p>
          <a:p>
            <a:pPr>
              <a:lnSpc>
                <a:spcPct val="80000"/>
              </a:lnSpc>
              <a:spcAft>
                <a:spcPts val="600"/>
              </a:spcAft>
              <a:defRPr/>
            </a:pPr>
            <a:r>
              <a:rPr lang="en-US" sz="1600" kern="0" dirty="0">
                <a:solidFill>
                  <a:srgbClr val="636569"/>
                </a:solidFill>
                <a:latin typeface="Calibri"/>
              </a:rPr>
              <a:t>Reclassifying existing content to the standard document types </a:t>
            </a:r>
          </a:p>
          <a:p>
            <a:pPr marL="216000" marR="0" lvl="0" indent="-216000" algn="l" defTabSz="914400" rtl="0" eaLnBrk="1" fontAlgn="auto" latinLnBrk="0" hangingPunct="1">
              <a:lnSpc>
                <a:spcPct val="80000"/>
              </a:lnSpc>
              <a:spcBef>
                <a:spcPts val="0"/>
              </a:spcBef>
              <a:spcAft>
                <a:spcPts val="60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636569"/>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F9B3978E-E06B-7C9D-3DAD-4071D1849829}"/>
              </a:ext>
            </a:extLst>
          </p:cNvPr>
          <p:cNvSpPr/>
          <p:nvPr/>
        </p:nvSpPr>
        <p:spPr>
          <a:xfrm>
            <a:off x="6264242" y="2037504"/>
            <a:ext cx="2436840" cy="395171"/>
          </a:xfrm>
          <a:prstGeom prst="roundRect">
            <a:avLst>
              <a:gd name="adj" fmla="val 2348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US" sz="1600" b="1" dirty="0"/>
              <a:t>RECLASSIFICATION</a:t>
            </a:r>
          </a:p>
        </p:txBody>
      </p:sp>
      <p:sp>
        <p:nvSpPr>
          <p:cNvPr id="23" name="TextBox 22">
            <a:extLst>
              <a:ext uri="{FF2B5EF4-FFF2-40B4-BE49-F238E27FC236}">
                <a16:creationId xmlns:a16="http://schemas.microsoft.com/office/drawing/2014/main" id="{B012C1E1-CC62-F16A-8689-498840A37833}"/>
              </a:ext>
            </a:extLst>
          </p:cNvPr>
          <p:cNvSpPr txBox="1"/>
          <p:nvPr/>
        </p:nvSpPr>
        <p:spPr>
          <a:xfrm>
            <a:off x="9139713" y="2574669"/>
            <a:ext cx="2432563" cy="1380634"/>
          </a:xfrm>
          <a:prstGeom prst="rect">
            <a:avLst/>
          </a:prstGeom>
          <a:noFill/>
        </p:spPr>
        <p:txBody>
          <a:bodyPr wrap="square" lIns="180000">
            <a:spAutoFit/>
          </a:bodyPr>
          <a:lstStyle/>
          <a:p>
            <a:pPr marR="0" lvl="0" algn="l" defTabSz="914400" rtl="0" eaLnBrk="1" fontAlgn="auto" latinLnBrk="0" hangingPunct="1">
              <a:lnSpc>
                <a:spcPct val="80000"/>
              </a:lnSpc>
              <a:spcBef>
                <a:spcPts val="0"/>
              </a:spcBef>
              <a:spcAft>
                <a:spcPts val="600"/>
              </a:spcAft>
              <a:buClrTx/>
              <a:buSzTx/>
              <a:tabLst/>
              <a:defRPr/>
            </a:pPr>
            <a:r>
              <a:rPr kumimoji="0" lang="en-US" sz="1800" b="1" i="0" u="none" strike="noStrike" kern="0" cap="none" spc="0" normalizeH="0" baseline="0" noProof="0" dirty="0">
                <a:ln>
                  <a:noFill/>
                </a:ln>
                <a:solidFill>
                  <a:srgbClr val="636569"/>
                </a:solidFill>
                <a:effectLst/>
                <a:uLnTx/>
                <a:uFillTx/>
                <a:latin typeface="Calibri"/>
                <a:ea typeface="+mn-ea"/>
                <a:cs typeface="+mn-cs"/>
              </a:rPr>
              <a:t>Equipped for success</a:t>
            </a:r>
          </a:p>
          <a:p>
            <a:pPr>
              <a:lnSpc>
                <a:spcPct val="80000"/>
              </a:lnSpc>
              <a:spcAft>
                <a:spcPts val="600"/>
              </a:spcAft>
              <a:defRPr/>
            </a:pPr>
            <a:r>
              <a:rPr lang="en-US" sz="1600" kern="0" dirty="0">
                <a:solidFill>
                  <a:srgbClr val="636569"/>
                </a:solidFill>
                <a:latin typeface="Calibri"/>
              </a:rPr>
              <a:t>Leading change management activities, including communication, education and analytics to ensure a seamless shift</a:t>
            </a:r>
          </a:p>
        </p:txBody>
      </p:sp>
      <p:sp>
        <p:nvSpPr>
          <p:cNvPr id="18" name="Rectangle: Rounded Corners 17">
            <a:extLst>
              <a:ext uri="{FF2B5EF4-FFF2-40B4-BE49-F238E27FC236}">
                <a16:creationId xmlns:a16="http://schemas.microsoft.com/office/drawing/2014/main" id="{DF218647-BAE2-62DB-2AC7-AB85E7475703}"/>
              </a:ext>
            </a:extLst>
          </p:cNvPr>
          <p:cNvSpPr/>
          <p:nvPr/>
        </p:nvSpPr>
        <p:spPr>
          <a:xfrm>
            <a:off x="9135436" y="2037504"/>
            <a:ext cx="2436840" cy="395171"/>
          </a:xfrm>
          <a:prstGeom prst="roundRect">
            <a:avLst>
              <a:gd name="adj" fmla="val 210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r>
              <a:rPr lang="en-US" sz="1600" b="1" dirty="0"/>
              <a:t>END-USER ENABLEMENT</a:t>
            </a:r>
          </a:p>
        </p:txBody>
      </p:sp>
      <p:grpSp>
        <p:nvGrpSpPr>
          <p:cNvPr id="12" name="Group 11">
            <a:extLst>
              <a:ext uri="{FF2B5EF4-FFF2-40B4-BE49-F238E27FC236}">
                <a16:creationId xmlns:a16="http://schemas.microsoft.com/office/drawing/2014/main" id="{F0F6C5B6-D195-C47A-C5E4-8115AFC8C0D9}"/>
              </a:ext>
            </a:extLst>
          </p:cNvPr>
          <p:cNvGrpSpPr/>
          <p:nvPr/>
        </p:nvGrpSpPr>
        <p:grpSpPr>
          <a:xfrm>
            <a:off x="570789" y="5794472"/>
            <a:ext cx="11050422" cy="319446"/>
            <a:chOff x="521854" y="6050577"/>
            <a:chExt cx="11050422" cy="319446"/>
          </a:xfrm>
        </p:grpSpPr>
        <p:cxnSp>
          <p:nvCxnSpPr>
            <p:cNvPr id="7" name="Straight Connector 6">
              <a:extLst>
                <a:ext uri="{FF2B5EF4-FFF2-40B4-BE49-F238E27FC236}">
                  <a16:creationId xmlns:a16="http://schemas.microsoft.com/office/drawing/2014/main" id="{64951D0E-7F50-C252-E074-6C23AB5D0F41}"/>
                </a:ext>
              </a:extLst>
            </p:cNvPr>
            <p:cNvCxnSpPr>
              <a:cxnSpLocks/>
            </p:cNvCxnSpPr>
            <p:nvPr/>
          </p:nvCxnSpPr>
          <p:spPr>
            <a:xfrm>
              <a:off x="521854" y="6210300"/>
              <a:ext cx="11050422" cy="0"/>
            </a:xfrm>
            <a:prstGeom prst="line">
              <a:avLst/>
            </a:prstGeom>
            <a:ln w="3810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BC777C-041E-D578-F585-F6D7CAB047A0}"/>
                </a:ext>
              </a:extLst>
            </p:cNvPr>
            <p:cNvSpPr txBox="1"/>
            <p:nvPr/>
          </p:nvSpPr>
          <p:spPr>
            <a:xfrm>
              <a:off x="5297749" y="6050577"/>
              <a:ext cx="1498633" cy="319446"/>
            </a:xfrm>
            <a:prstGeom prst="rect">
              <a:avLst/>
            </a:prstGeom>
            <a:solidFill>
              <a:schemeClr val="bg1">
                <a:lumMod val="95000"/>
              </a:schemeClr>
            </a:solidFill>
          </p:spPr>
          <p:txBody>
            <a:bodyPr wrap="square" lIns="180000">
              <a:spAutoFit/>
            </a:bodyPr>
            <a:lstStyle/>
            <a:p>
              <a:pPr marR="0" lvl="0" algn="ctr" defTabSz="914400" rtl="0" eaLnBrk="1" fontAlgn="auto" latinLnBrk="0" hangingPunct="1">
                <a:lnSpc>
                  <a:spcPct val="80000"/>
                </a:lnSpc>
                <a:spcBef>
                  <a:spcPts val="0"/>
                </a:spcBef>
                <a:spcAft>
                  <a:spcPts val="600"/>
                </a:spcAft>
                <a:buClrTx/>
                <a:buSzTx/>
                <a:tabLst/>
                <a:defRPr/>
              </a:pPr>
              <a:r>
                <a:rPr kumimoji="0" lang="en-US" sz="1800" b="1" i="0" u="none" strike="noStrike" kern="0" cap="none" spc="0" normalizeH="0" baseline="0" noProof="0" dirty="0">
                  <a:ln>
                    <a:noFill/>
                  </a:ln>
                  <a:solidFill>
                    <a:schemeClr val="accent3"/>
                  </a:solidFill>
                  <a:effectLst/>
                  <a:uLnTx/>
                  <a:uFillTx/>
                  <a:latin typeface="Calibri"/>
                  <a:ea typeface="+mn-ea"/>
                  <a:cs typeface="+mn-cs"/>
                </a:rPr>
                <a:t>2–6 months</a:t>
              </a:r>
              <a:endParaRPr kumimoji="0" lang="en-US" sz="1800" b="0" i="0" u="none" strike="noStrike" kern="0" cap="none" spc="0" normalizeH="0" baseline="0" noProof="0" dirty="0">
                <a:ln>
                  <a:noFill/>
                </a:ln>
                <a:solidFill>
                  <a:schemeClr val="accent3"/>
                </a:solidFill>
                <a:effectLst/>
                <a:uLnTx/>
                <a:uFillTx/>
                <a:latin typeface="Calibri"/>
                <a:ea typeface="+mn-ea"/>
                <a:cs typeface="+mn-cs"/>
              </a:endParaRPr>
            </a:p>
          </p:txBody>
        </p:sp>
      </p:grpSp>
    </p:spTree>
    <p:extLst>
      <p:ext uri="{BB962C8B-B14F-4D97-AF65-F5344CB8AC3E}">
        <p14:creationId xmlns:p14="http://schemas.microsoft.com/office/powerpoint/2010/main" val="206158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8"/>
          <p:cNvSpPr txBox="1">
            <a:spLocks noGrp="1"/>
          </p:cNvSpPr>
          <p:nvPr>
            <p:ph type="title"/>
          </p:nvPr>
        </p:nvSpPr>
        <p:spPr>
          <a:xfrm>
            <a:off x="276303" y="96275"/>
            <a:ext cx="11639600" cy="970400"/>
          </a:xfrm>
        </p:spPr>
        <p:txBody>
          <a:bodyPr spcFirstLastPara="1" vert="horz" wrap="square" lIns="68567" tIns="34267" rIns="68567" bIns="34267" rtlCol="0" anchor="ctr" anchorCtr="0">
            <a:noAutofit/>
          </a:bodyPr>
          <a:lstStyle/>
          <a:p>
            <a:r>
              <a:rPr lang="en-US" dirty="0"/>
              <a:t>Your Current Taxonomy in Vault </a:t>
            </a:r>
            <a:r>
              <a:rPr lang="en-US" dirty="0" err="1"/>
              <a:t>PromoMats</a:t>
            </a:r>
            <a:endParaRPr lang="en-US" dirty="0"/>
          </a:p>
        </p:txBody>
      </p:sp>
      <p:sp>
        <p:nvSpPr>
          <p:cNvPr id="710" name="Google Shape;710;p88"/>
          <p:cNvSpPr txBox="1">
            <a:spLocks noGrp="1"/>
          </p:cNvSpPr>
          <p:nvPr>
            <p:ph type="body" idx="1"/>
          </p:nvPr>
        </p:nvSpPr>
        <p:spPr>
          <a:xfrm>
            <a:off x="876180" y="1599877"/>
            <a:ext cx="5362696" cy="5086350"/>
          </a:xfrm>
        </p:spPr>
        <p:txBody>
          <a:bodyPr spcFirstLastPara="1" vert="horz" wrap="square" lIns="68567" tIns="34267" rIns="68567" bIns="34267" rtlCol="0" anchor="t" anchorCtr="0">
            <a:noAutofit/>
          </a:bodyPr>
          <a:lstStyle/>
          <a:p>
            <a:pPr marL="0" indent="0">
              <a:buNone/>
            </a:pPr>
            <a:r>
              <a:rPr lang="en-US" dirty="0">
                <a:solidFill>
                  <a:schemeClr val="tx1"/>
                </a:solidFill>
              </a:rPr>
              <a:t>Do a quick assessment of your taxonomy complexity and potential for standardization using the CDA.LS.CC by looking at:</a:t>
            </a:r>
          </a:p>
          <a:p>
            <a:pPr marL="180000" indent="-180000"/>
            <a:r>
              <a:rPr lang="en-US" dirty="0">
                <a:solidFill>
                  <a:schemeClr val="tx1"/>
                </a:solidFill>
              </a:rPr>
              <a:t>Number of Document Types</a:t>
            </a:r>
          </a:p>
          <a:p>
            <a:pPr marL="180000" indent="-180000"/>
            <a:r>
              <a:rPr lang="en-US" dirty="0">
                <a:solidFill>
                  <a:schemeClr val="tx1"/>
                </a:solidFill>
              </a:rPr>
              <a:t>Number of Subtypes</a:t>
            </a:r>
          </a:p>
          <a:p>
            <a:pPr marL="180000" indent="-180000"/>
            <a:r>
              <a:rPr lang="en-US" dirty="0">
                <a:solidFill>
                  <a:schemeClr val="tx1"/>
                </a:solidFill>
              </a:rPr>
              <a:t>Number of Classifications</a:t>
            </a:r>
          </a:p>
          <a:p>
            <a:pPr marL="180000" indent="-180000"/>
            <a:r>
              <a:rPr lang="en-US" dirty="0">
                <a:solidFill>
                  <a:schemeClr val="tx1"/>
                </a:solidFill>
              </a:rPr>
              <a:t>Are clear descriptions available for all Types, Subtypes, and Classifications?</a:t>
            </a:r>
          </a:p>
        </p:txBody>
      </p:sp>
      <p:sp>
        <p:nvSpPr>
          <p:cNvPr id="711" name="Google Shape;711;p88"/>
          <p:cNvSpPr txBox="1">
            <a:spLocks noGrp="1"/>
          </p:cNvSpPr>
          <p:nvPr>
            <p:ph type="body" idx="2"/>
          </p:nvPr>
        </p:nvSpPr>
        <p:spPr>
          <a:xfrm>
            <a:off x="268288" y="906463"/>
            <a:ext cx="11657012" cy="579437"/>
          </a:xfrm>
        </p:spPr>
        <p:txBody>
          <a:bodyPr spcFirstLastPara="1" vert="horz" wrap="square" lIns="68567" tIns="34267" rIns="68567" bIns="34267" rtlCol="0" anchor="t" anchorCtr="0">
            <a:noAutofit/>
          </a:bodyPr>
          <a:lstStyle/>
          <a:p>
            <a:r>
              <a:rPr lang="en-US" dirty="0"/>
              <a:t>Unlock insights by engaging your Vault Admins in a quick taxonomy check-up</a:t>
            </a:r>
          </a:p>
        </p:txBody>
      </p:sp>
      <p:pic>
        <p:nvPicPr>
          <p:cNvPr id="714" name="Google Shape;714;p88"/>
          <p:cNvPicPr preferRelativeResize="0"/>
          <p:nvPr/>
        </p:nvPicPr>
        <p:blipFill rotWithShape="1">
          <a:blip r:embed="rId3">
            <a:alphaModFix/>
          </a:blip>
          <a:srcRect/>
          <a:stretch/>
        </p:blipFill>
        <p:spPr>
          <a:xfrm>
            <a:off x="6514492" y="1706618"/>
            <a:ext cx="5401283" cy="4332233"/>
          </a:xfrm>
          <a:prstGeom prst="rect">
            <a:avLst/>
          </a:prstGeom>
          <a:noFill/>
          <a:ln>
            <a:noFill/>
          </a:ln>
          <a:effectLst>
            <a:outerShdw blurRad="76200" algn="ctr" rotWithShape="0">
              <a:prstClr val="black">
                <a:alpha val="30000"/>
              </a:prstClr>
            </a:outerShdw>
          </a:effectLst>
        </p:spPr>
      </p:pic>
      <p:sp>
        <p:nvSpPr>
          <p:cNvPr id="7" name="TextBox 6">
            <a:extLst>
              <a:ext uri="{FF2B5EF4-FFF2-40B4-BE49-F238E27FC236}">
                <a16:creationId xmlns:a16="http://schemas.microsoft.com/office/drawing/2014/main" id="{5EC8B60F-D13E-BBC4-7A50-73A9DAEF2D38}"/>
              </a:ext>
            </a:extLst>
          </p:cNvPr>
          <p:cNvSpPr txBox="1"/>
          <p:nvPr/>
        </p:nvSpPr>
        <p:spPr>
          <a:xfrm>
            <a:off x="7124701" y="4991101"/>
            <a:ext cx="4791074" cy="655637"/>
          </a:xfrm>
          <a:custGeom>
            <a:avLst/>
            <a:gdLst>
              <a:gd name="connsiteX0" fmla="*/ 116592 w 4505446"/>
              <a:gd name="connsiteY0" fmla="*/ 0 h 655637"/>
              <a:gd name="connsiteX1" fmla="*/ 4505446 w 4505446"/>
              <a:gd name="connsiteY1" fmla="*/ 0 h 655637"/>
              <a:gd name="connsiteX2" fmla="*/ 4505446 w 4505446"/>
              <a:gd name="connsiteY2" fmla="*/ 655637 h 655637"/>
              <a:gd name="connsiteX3" fmla="*/ 116592 w 4505446"/>
              <a:gd name="connsiteY3" fmla="*/ 655637 h 655637"/>
              <a:gd name="connsiteX4" fmla="*/ 0 w 4505446"/>
              <a:gd name="connsiteY4" fmla="*/ 539045 h 655637"/>
              <a:gd name="connsiteX5" fmla="*/ 0 w 4505446"/>
              <a:gd name="connsiteY5" fmla="*/ 116592 h 655637"/>
              <a:gd name="connsiteX6" fmla="*/ 116592 w 4505446"/>
              <a:gd name="connsiteY6" fmla="*/ 0 h 6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5446" h="655637">
                <a:moveTo>
                  <a:pt x="116592" y="0"/>
                </a:moveTo>
                <a:lnTo>
                  <a:pt x="4505446" y="0"/>
                </a:lnTo>
                <a:lnTo>
                  <a:pt x="4505446" y="655637"/>
                </a:lnTo>
                <a:lnTo>
                  <a:pt x="116592" y="655637"/>
                </a:lnTo>
                <a:cubicBezTo>
                  <a:pt x="52200" y="655637"/>
                  <a:pt x="0" y="603437"/>
                  <a:pt x="0" y="539045"/>
                </a:cubicBezTo>
                <a:lnTo>
                  <a:pt x="0" y="116592"/>
                </a:lnTo>
                <a:cubicBezTo>
                  <a:pt x="0" y="52200"/>
                  <a:pt x="52200" y="0"/>
                  <a:pt x="116592" y="0"/>
                </a:cubicBezTo>
                <a:close/>
              </a:path>
            </a:pathLst>
          </a:custGeom>
          <a:solidFill>
            <a:schemeClr val="bg1"/>
          </a:solidFill>
          <a:ln w="9525" cap="flat" cmpd="sng" algn="ctr">
            <a:solidFill>
              <a:srgbClr val="FFFFFF">
                <a:lumMod val="75000"/>
              </a:srgbClr>
            </a:solidFill>
            <a:prstDash val="solid"/>
            <a:miter lim="800000"/>
          </a:ln>
          <a:effectLst>
            <a:outerShdw blurRad="63500" algn="ctr" rotWithShape="0">
              <a:prstClr val="black">
                <a:alpha val="15000"/>
              </a:prstClr>
            </a:outerShdw>
          </a:effectLst>
        </p:spPr>
        <p:txBody>
          <a:bodyPr wrap="square" lIns="216000" rtlCol="0" anchor="ctr">
            <a:noAutofit/>
          </a:bodyPr>
          <a:lstStyle>
            <a:defPPr>
              <a:defRPr lang="en-US"/>
            </a:defPPr>
            <a:lvl1pPr marR="0" lvl="0" indent="0" algn="ctr" defTabSz="685800"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a:ea typeface="ＭＳ Ｐゴシック" charset="0"/>
              </a:defRPr>
            </a:lvl1pPr>
          </a:lstStyle>
          <a:p>
            <a:pPr algn="l">
              <a:lnSpc>
                <a:spcPct val="85000"/>
              </a:lnSpc>
            </a:pPr>
            <a:r>
              <a:rPr lang="en" sz="1400" dirty="0">
                <a:sym typeface="Calibri"/>
              </a:rPr>
              <a:t>Vault Admins can see the complexity of current taxonomy in your configuration in the “Document Types” area in Admin. </a:t>
            </a:r>
            <a:endParaRPr sz="1400" dirty="0">
              <a:sym typeface="Calibri"/>
            </a:endParaRPr>
          </a:p>
        </p:txBody>
      </p:sp>
      <p:sp>
        <p:nvSpPr>
          <p:cNvPr id="9" name="TextBox 8">
            <a:extLst>
              <a:ext uri="{FF2B5EF4-FFF2-40B4-BE49-F238E27FC236}">
                <a16:creationId xmlns:a16="http://schemas.microsoft.com/office/drawing/2014/main" id="{07893CF0-00CC-0773-6ECE-DF66E4113CA1}"/>
              </a:ext>
            </a:extLst>
          </p:cNvPr>
          <p:cNvSpPr txBox="1"/>
          <p:nvPr/>
        </p:nvSpPr>
        <p:spPr>
          <a:xfrm>
            <a:off x="0" y="4991101"/>
            <a:ext cx="6095999" cy="1047750"/>
          </a:xfrm>
          <a:custGeom>
            <a:avLst/>
            <a:gdLst>
              <a:gd name="connsiteX0" fmla="*/ 0 w 6095999"/>
              <a:gd name="connsiteY0" fmla="*/ 0 h 1047750"/>
              <a:gd name="connsiteX1" fmla="*/ 5977603 w 6095999"/>
              <a:gd name="connsiteY1" fmla="*/ 0 h 1047750"/>
              <a:gd name="connsiteX2" fmla="*/ 6095999 w 6095999"/>
              <a:gd name="connsiteY2" fmla="*/ 118396 h 1047750"/>
              <a:gd name="connsiteX3" fmla="*/ 6095999 w 6095999"/>
              <a:gd name="connsiteY3" fmla="*/ 929354 h 1047750"/>
              <a:gd name="connsiteX4" fmla="*/ 5977603 w 6095999"/>
              <a:gd name="connsiteY4" fmla="*/ 1047750 h 1047750"/>
              <a:gd name="connsiteX5" fmla="*/ 0 w 6095999"/>
              <a:gd name="connsiteY5" fmla="*/ 1047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99" h="1047750">
                <a:moveTo>
                  <a:pt x="0" y="0"/>
                </a:moveTo>
                <a:lnTo>
                  <a:pt x="5977603" y="0"/>
                </a:lnTo>
                <a:cubicBezTo>
                  <a:pt x="6042991" y="0"/>
                  <a:pt x="6095999" y="53008"/>
                  <a:pt x="6095999" y="118396"/>
                </a:cubicBezTo>
                <a:lnTo>
                  <a:pt x="6095999" y="929354"/>
                </a:lnTo>
                <a:cubicBezTo>
                  <a:pt x="6095999" y="994742"/>
                  <a:pt x="6042991" y="1047750"/>
                  <a:pt x="5977603" y="1047750"/>
                </a:cubicBezTo>
                <a:lnTo>
                  <a:pt x="0" y="1047750"/>
                </a:lnTo>
                <a:close/>
              </a:path>
            </a:pathLst>
          </a:custGeom>
          <a:solidFill>
            <a:schemeClr val="tx2"/>
          </a:solidFill>
          <a:ln w="9525" cap="flat" cmpd="sng" algn="ctr">
            <a:noFill/>
            <a:prstDash val="solid"/>
            <a:miter lim="800000"/>
          </a:ln>
          <a:effectLst/>
        </p:spPr>
        <p:txBody>
          <a:bodyPr wrap="square" lIns="936000" rtlCol="0" anchor="ctr">
            <a:noAutofit/>
          </a:bodyPr>
          <a:lstStyle>
            <a:defPPr>
              <a:defRPr lang="en-US"/>
            </a:defPPr>
            <a:lvl1pPr marR="0" lvl="0" indent="0" algn="ctr" defTabSz="685800"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a:ea typeface="ＭＳ Ｐゴシック" charset="0"/>
              </a:defRPr>
            </a:lvl1pPr>
          </a:lstStyle>
          <a:p>
            <a:pPr algn="l"/>
            <a:r>
              <a:rPr lang="en-US" b="1" dirty="0">
                <a:solidFill>
                  <a:schemeClr val="bg1"/>
                </a:solidFill>
                <a:sym typeface="Calibri"/>
              </a:rPr>
              <a:t>CONTACT YOUR VEEVA TEAM </a:t>
            </a:r>
            <a:r>
              <a:rPr lang="en-US" dirty="0">
                <a:solidFill>
                  <a:schemeClr val="bg1"/>
                </a:solidFill>
                <a:sym typeface="Calibri"/>
              </a:rPr>
              <a:t>TO START A DETAILED ASSESSMENT OF YOUR VAULT PROMOMATS </a:t>
            </a:r>
          </a:p>
        </p:txBody>
      </p:sp>
    </p:spTree>
    <p:extLst>
      <p:ext uri="{BB962C8B-B14F-4D97-AF65-F5344CB8AC3E}">
        <p14:creationId xmlns:p14="http://schemas.microsoft.com/office/powerpoint/2010/main" val="410967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0329E1-8E5D-75A7-1EE8-BEF2E1832B12}"/>
              </a:ext>
            </a:extLst>
          </p:cNvPr>
          <p:cNvSpPr>
            <a:spLocks noGrp="1"/>
          </p:cNvSpPr>
          <p:nvPr>
            <p:ph idx="1"/>
          </p:nvPr>
        </p:nvSpPr>
        <p:spPr>
          <a:xfrm>
            <a:off x="826624" y="1877606"/>
            <a:ext cx="10538752" cy="4599393"/>
          </a:xfrm>
        </p:spPr>
        <p:txBody>
          <a:bodyPr/>
          <a:lstStyle/>
          <a:p>
            <a:pPr algn="l">
              <a:buFont typeface="Arial" panose="020B0604020202020204" pitchFamily="34" charset="0"/>
              <a:buChar char="•"/>
            </a:pPr>
            <a:r>
              <a:rPr lang="en-GB" sz="2400" b="0" i="0" dirty="0">
                <a:solidFill>
                  <a:schemeClr val="tx1"/>
                </a:solidFill>
                <a:effectLst/>
                <a:latin typeface="Arial" panose="020B0604020202020204" pitchFamily="34" charset="0"/>
              </a:rPr>
              <a:t>The industry recognized the value and importance of the Commercial Content Taxonomy for Life Sciences, supported by our Industry Advisory group</a:t>
            </a:r>
          </a:p>
          <a:p>
            <a:pPr algn="l">
              <a:buFont typeface="Arial" panose="020B0604020202020204" pitchFamily="34" charset="0"/>
              <a:buChar char="•"/>
            </a:pPr>
            <a:r>
              <a:rPr lang="en-GB" sz="2400" b="0" i="0" dirty="0">
                <a:solidFill>
                  <a:schemeClr val="tx1"/>
                </a:solidFill>
                <a:effectLst/>
                <a:latin typeface="Arial" panose="020B0604020202020204" pitchFamily="34" charset="0"/>
              </a:rPr>
              <a:t>The Commercial Content Taxonomy is now being added as a Commercial Content Kernel within the Common Data Architecture</a:t>
            </a:r>
          </a:p>
          <a:p>
            <a:pPr algn="l">
              <a:buFont typeface="Arial" panose="020B0604020202020204" pitchFamily="34" charset="0"/>
              <a:buChar char="•"/>
            </a:pPr>
            <a:r>
              <a:rPr lang="en-GB" sz="2400" b="0" i="0" dirty="0">
                <a:solidFill>
                  <a:schemeClr val="tx1"/>
                </a:solidFill>
                <a:effectLst/>
                <a:latin typeface="Arial" panose="020B0604020202020204" pitchFamily="34" charset="0"/>
              </a:rPr>
              <a:t>This will formalize the standard and start the process of making this common language available across Veeva products and the industry</a:t>
            </a:r>
          </a:p>
          <a:p>
            <a:pPr algn="l">
              <a:buFont typeface="Arial" panose="020B0604020202020204" pitchFamily="34" charset="0"/>
              <a:buChar char="•"/>
            </a:pPr>
            <a:r>
              <a:rPr lang="en-GB" sz="2400" b="0" i="0" dirty="0">
                <a:solidFill>
                  <a:schemeClr val="tx1"/>
                </a:solidFill>
                <a:effectLst/>
                <a:latin typeface="Arial" panose="020B0604020202020204" pitchFamily="34" charset="0"/>
              </a:rPr>
              <a:t>The Commercial Content Kernel includes the two attributes, document types and subtypes, which are already included as standard in Vault </a:t>
            </a:r>
            <a:r>
              <a:rPr lang="en-GB" sz="2400" b="0" i="0" dirty="0" err="1">
                <a:solidFill>
                  <a:schemeClr val="tx1"/>
                </a:solidFill>
                <a:effectLst/>
                <a:latin typeface="Arial" panose="020B0604020202020204" pitchFamily="34" charset="0"/>
              </a:rPr>
              <a:t>PromoMats</a:t>
            </a:r>
            <a:endParaRPr lang="en-GB" sz="2400" b="0" i="0" dirty="0">
              <a:solidFill>
                <a:schemeClr val="tx1"/>
              </a:solidFill>
              <a:effectLst/>
              <a:latin typeface="Arial" panose="020B0604020202020204" pitchFamily="34" charset="0"/>
            </a:endParaRPr>
          </a:p>
          <a:p>
            <a:pPr algn="l">
              <a:buFont typeface="Arial" panose="020B0604020202020204" pitchFamily="34" charset="0"/>
              <a:buChar char="•"/>
            </a:pPr>
            <a:r>
              <a:rPr lang="en-GB" sz="2400" b="0" i="0" dirty="0">
                <a:solidFill>
                  <a:schemeClr val="tx1"/>
                </a:solidFill>
                <a:effectLst/>
                <a:latin typeface="Arial" panose="020B0604020202020204" pitchFamily="34" charset="0"/>
              </a:rPr>
              <a:t>The Veeva Services team have built a 4-step adoption program to help Life Science companies incorporate this standard into their taxonomy.</a:t>
            </a:r>
          </a:p>
          <a:p>
            <a:endParaRPr lang="en-US" dirty="0">
              <a:solidFill>
                <a:schemeClr val="tx1"/>
              </a:solidFill>
            </a:endParaRPr>
          </a:p>
        </p:txBody>
      </p:sp>
      <p:sp>
        <p:nvSpPr>
          <p:cNvPr id="3" name="Text Placeholder 2">
            <a:extLst>
              <a:ext uri="{FF2B5EF4-FFF2-40B4-BE49-F238E27FC236}">
                <a16:creationId xmlns:a16="http://schemas.microsoft.com/office/drawing/2014/main" id="{AAB06C30-7E45-07E7-6D07-17F0CA8A1D04}"/>
              </a:ext>
            </a:extLst>
          </p:cNvPr>
          <p:cNvSpPr>
            <a:spLocks noGrp="1"/>
          </p:cNvSpPr>
          <p:nvPr>
            <p:ph type="body" sz="quarter" idx="13"/>
          </p:nvPr>
        </p:nvSpPr>
        <p:spPr/>
        <p:txBody>
          <a:bodyPr/>
          <a:lstStyle/>
          <a:p>
            <a:r>
              <a:rPr lang="en-US" dirty="0"/>
              <a:t>You can use this information to explain why commercial content taxonomy is now referred to as the Commercial Content Kernel</a:t>
            </a:r>
          </a:p>
        </p:txBody>
      </p:sp>
      <p:sp>
        <p:nvSpPr>
          <p:cNvPr id="4" name="Title 3">
            <a:extLst>
              <a:ext uri="{FF2B5EF4-FFF2-40B4-BE49-F238E27FC236}">
                <a16:creationId xmlns:a16="http://schemas.microsoft.com/office/drawing/2014/main" id="{8E30BC78-57DA-C860-B2B5-AD99EAB9A81F}"/>
              </a:ext>
            </a:extLst>
          </p:cNvPr>
          <p:cNvSpPr>
            <a:spLocks noGrp="1"/>
          </p:cNvSpPr>
          <p:nvPr>
            <p:ph type="title"/>
          </p:nvPr>
        </p:nvSpPr>
        <p:spPr/>
        <p:txBody>
          <a:bodyPr/>
          <a:lstStyle/>
          <a:p>
            <a:r>
              <a:rPr lang="en-US" sz="3600" dirty="0"/>
              <a:t>Is This Different to the Taxonomy Launched in August 2024?</a:t>
            </a:r>
          </a:p>
        </p:txBody>
      </p:sp>
    </p:spTree>
    <p:extLst>
      <p:ext uri="{BB962C8B-B14F-4D97-AF65-F5344CB8AC3E}">
        <p14:creationId xmlns:p14="http://schemas.microsoft.com/office/powerpoint/2010/main" val="7875170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3" name="Google Shape;723;p89"/>
          <p:cNvSpPr txBox="1">
            <a:spLocks noGrp="1"/>
          </p:cNvSpPr>
          <p:nvPr>
            <p:ph type="ctrTitle"/>
          </p:nvPr>
        </p:nvSpPr>
        <p:spPr>
          <a:xfrm>
            <a:off x="200025" y="371475"/>
            <a:ext cx="11791950" cy="1187996"/>
          </a:xfrm>
          <a:prstGeom prst="rect">
            <a:avLst/>
          </a:prstGeom>
        </p:spPr>
        <p:txBody>
          <a:bodyPr spcFirstLastPara="1" vert="horz" wrap="square" lIns="91433" tIns="45700" rIns="91433" bIns="45700" rtlCol="0" anchor="ctr" anchorCtr="0">
            <a:noAutofit/>
          </a:bodyPr>
          <a:lstStyle/>
          <a:p>
            <a:r>
              <a:rPr lang="en-US" sz="4000" dirty="0">
                <a:solidFill>
                  <a:schemeClr val="bg1"/>
                </a:solidFill>
              </a:rPr>
              <a:t>For More Information, We Are Here to Help</a:t>
            </a:r>
          </a:p>
        </p:txBody>
      </p:sp>
      <p:sp>
        <p:nvSpPr>
          <p:cNvPr id="721" name="Google Shape;721;p89"/>
          <p:cNvSpPr txBox="1">
            <a:spLocks noGrp="1"/>
          </p:cNvSpPr>
          <p:nvPr>
            <p:ph type="subTitle" idx="1"/>
          </p:nvPr>
        </p:nvSpPr>
        <p:spPr>
          <a:xfrm>
            <a:off x="795875" y="2007423"/>
            <a:ext cx="10581200" cy="1103424"/>
          </a:xfrm>
          <a:prstGeom prst="rect">
            <a:avLst/>
          </a:prstGeom>
        </p:spPr>
        <p:txBody>
          <a:bodyPr spcFirstLastPara="1" vert="horz" wrap="square" lIns="91433" tIns="45700" rIns="91433" bIns="45700" rtlCol="0" anchor="t" anchorCtr="0">
            <a:noAutofit/>
          </a:bodyPr>
          <a:lstStyle/>
          <a:p>
            <a:pPr marL="0" indent="0">
              <a:spcBef>
                <a:spcPts val="400"/>
              </a:spcBef>
            </a:pPr>
            <a:r>
              <a:rPr lang="en" sz="2800" b="1" dirty="0">
                <a:solidFill>
                  <a:schemeClr val="bg1"/>
                </a:solidFill>
              </a:rPr>
              <a:t>veeva.com </a:t>
            </a:r>
          </a:p>
          <a:p>
            <a:pPr marL="0" indent="0">
              <a:spcBef>
                <a:spcPts val="400"/>
              </a:spcBef>
            </a:pPr>
            <a:r>
              <a:rPr lang="en" sz="2800" dirty="0">
                <a:solidFill>
                  <a:schemeClr val="bg1"/>
                </a:solidFill>
              </a:rPr>
              <a:t>More information, including a white paper and the Commercial Content Kernel</a:t>
            </a:r>
          </a:p>
          <a:p>
            <a:pPr marL="0" indent="0">
              <a:spcBef>
                <a:spcPts val="400"/>
              </a:spcBef>
            </a:pPr>
            <a:endParaRPr sz="2800" dirty="0">
              <a:solidFill>
                <a:schemeClr val="bg1"/>
              </a:solidFill>
            </a:endParaRPr>
          </a:p>
        </p:txBody>
      </p:sp>
      <p:cxnSp>
        <p:nvCxnSpPr>
          <p:cNvPr id="4" name="Straight Connector 3">
            <a:extLst>
              <a:ext uri="{FF2B5EF4-FFF2-40B4-BE49-F238E27FC236}">
                <a16:creationId xmlns:a16="http://schemas.microsoft.com/office/drawing/2014/main" id="{7F2E6DC0-31A1-0651-5389-3619645EB2EA}"/>
              </a:ext>
            </a:extLst>
          </p:cNvPr>
          <p:cNvCxnSpPr>
            <a:cxnSpLocks/>
          </p:cNvCxnSpPr>
          <p:nvPr/>
        </p:nvCxnSpPr>
        <p:spPr>
          <a:xfrm>
            <a:off x="1639614" y="1495425"/>
            <a:ext cx="8912770" cy="0"/>
          </a:xfrm>
          <a:prstGeom prst="line">
            <a:avLst/>
          </a:prstGeom>
          <a:ln w="381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ADB9F8-9F7D-6BA3-18A8-6244A63F1543}"/>
              </a:ext>
            </a:extLst>
          </p:cNvPr>
          <p:cNvSpPr txBox="1"/>
          <p:nvPr/>
        </p:nvSpPr>
        <p:spPr>
          <a:xfrm>
            <a:off x="1743075" y="3286810"/>
            <a:ext cx="8705850" cy="1436291"/>
          </a:xfrm>
          <a:prstGeom prst="rect">
            <a:avLst/>
          </a:prstGeom>
          <a:noFill/>
        </p:spPr>
        <p:txBody>
          <a:bodyPr wrap="square">
            <a:spAutoFit/>
          </a:bodyPr>
          <a:lstStyle/>
          <a:p>
            <a:pPr marL="0" indent="0" algn="ctr">
              <a:spcBef>
                <a:spcPts val="400"/>
              </a:spcBef>
            </a:pPr>
            <a:r>
              <a:rPr lang="en-US" sz="2800" b="1" dirty="0">
                <a:solidFill>
                  <a:schemeClr val="bg1"/>
                </a:solidFill>
                <a:latin typeface="Calibri"/>
                <a:ea typeface="Calibri"/>
                <a:cs typeface="Calibri"/>
                <a:sym typeface="Calibri"/>
              </a:rPr>
              <a:t>Your Veeva Account Partner</a:t>
            </a:r>
          </a:p>
          <a:p>
            <a:pPr marL="0" indent="0" algn="ctr">
              <a:spcBef>
                <a:spcPts val="400"/>
              </a:spcBef>
            </a:pPr>
            <a:r>
              <a:rPr lang="en-US" sz="2800" dirty="0">
                <a:solidFill>
                  <a:schemeClr val="bg1"/>
                </a:solidFill>
                <a:latin typeface="Calibri"/>
                <a:ea typeface="Calibri"/>
                <a:cs typeface="Calibri"/>
                <a:sym typeface="Calibri"/>
              </a:rPr>
              <a:t>How to adopt the Commercial Content Kernel in your organization</a:t>
            </a:r>
          </a:p>
        </p:txBody>
      </p:sp>
    </p:spTree>
    <p:extLst>
      <p:ext uri="{BB962C8B-B14F-4D97-AF65-F5344CB8AC3E}">
        <p14:creationId xmlns:p14="http://schemas.microsoft.com/office/powerpoint/2010/main" val="22862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79"/>
          <p:cNvSpPr txBox="1">
            <a:spLocks noGrp="1"/>
          </p:cNvSpPr>
          <p:nvPr>
            <p:ph idx="1"/>
          </p:nvPr>
        </p:nvSpPr>
        <p:spPr>
          <a:xfrm>
            <a:off x="827088" y="1635368"/>
            <a:ext cx="10537825" cy="4841631"/>
          </a:xfrm>
        </p:spPr>
        <p:txBody>
          <a:bodyPr spcFirstLastPara="1" vert="horz" wrap="square" lIns="91433" tIns="45700" rIns="91433" bIns="45700" rtlCol="0" anchor="t" anchorCtr="0">
            <a:noAutofit/>
          </a:bodyPr>
          <a:lstStyle/>
          <a:p>
            <a:r>
              <a:rPr lang="en-US" dirty="0"/>
              <a:t>These slides have been designed for you to use as educational materials for discussions about the Commercial Content Kernel for Life Sciences in your organization.</a:t>
            </a:r>
          </a:p>
          <a:p>
            <a:endParaRPr lang="en-US" dirty="0"/>
          </a:p>
          <a:p>
            <a:r>
              <a:rPr lang="en-US" dirty="0"/>
              <a:t>You will find details on:</a:t>
            </a:r>
          </a:p>
          <a:p>
            <a:pPr lvl="1"/>
            <a:r>
              <a:rPr lang="en-US" dirty="0"/>
              <a:t>Why there is a new standard for content in Life Sciences?</a:t>
            </a:r>
          </a:p>
          <a:p>
            <a:pPr lvl="1"/>
            <a:r>
              <a:rPr lang="en-US" dirty="0"/>
              <a:t>What are the benefits for your organization and for the industry more widely?</a:t>
            </a:r>
          </a:p>
          <a:p>
            <a:pPr lvl="1"/>
            <a:r>
              <a:rPr lang="en-US" dirty="0"/>
              <a:t>What it is?</a:t>
            </a:r>
          </a:p>
          <a:p>
            <a:pPr lvl="1"/>
            <a:r>
              <a:rPr lang="en-US" dirty="0"/>
              <a:t>How to adopt this standard into your taxonomy?</a:t>
            </a:r>
          </a:p>
          <a:p>
            <a:endParaRPr lang="en-US" dirty="0"/>
          </a:p>
          <a:p>
            <a:r>
              <a:rPr lang="en-US" dirty="0"/>
              <a:t>You can adapt these template slides and share with your colleagues.</a:t>
            </a:r>
          </a:p>
          <a:p>
            <a:endParaRPr lang="en-US" dirty="0"/>
          </a:p>
        </p:txBody>
      </p:sp>
      <p:sp>
        <p:nvSpPr>
          <p:cNvPr id="431" name="Google Shape;431;p79"/>
          <p:cNvSpPr txBox="1">
            <a:spLocks noGrp="1"/>
          </p:cNvSpPr>
          <p:nvPr>
            <p:ph type="body" sz="quarter" idx="13"/>
          </p:nvPr>
        </p:nvSpPr>
        <p:spPr>
          <a:xfrm>
            <a:off x="765969" y="907082"/>
            <a:ext cx="10660063" cy="579664"/>
          </a:xfrm>
        </p:spPr>
        <p:txBody>
          <a:bodyPr spcFirstLastPara="1" vert="horz" wrap="square" lIns="91433" tIns="45700" rIns="91433" bIns="45700" rtlCol="0" anchor="t" anchorCtr="0">
            <a:noAutofit/>
          </a:bodyPr>
          <a:lstStyle/>
          <a:p>
            <a:r>
              <a:rPr lang="en-US" dirty="0"/>
              <a:t>Education materials available for customers to use</a:t>
            </a:r>
          </a:p>
        </p:txBody>
      </p:sp>
      <p:sp>
        <p:nvSpPr>
          <p:cNvPr id="433" name="Google Shape;433;p79"/>
          <p:cNvSpPr txBox="1">
            <a:spLocks noGrp="1"/>
          </p:cNvSpPr>
          <p:nvPr>
            <p:ph type="title"/>
          </p:nvPr>
        </p:nvSpPr>
        <p:spPr>
          <a:xfrm>
            <a:off x="276303" y="96275"/>
            <a:ext cx="11639394" cy="970525"/>
          </a:xfrm>
        </p:spPr>
        <p:txBody>
          <a:bodyPr spcFirstLastPara="1" vert="horz" wrap="square" lIns="91433" tIns="45700" rIns="91433" bIns="45700" rtlCol="0" anchor="ctr" anchorCtr="0">
            <a:noAutofit/>
          </a:bodyPr>
          <a:lstStyle/>
          <a:p>
            <a:r>
              <a:rPr lang="en-US" dirty="0"/>
              <a:t>Commercial Content Kernel for Life Sciences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0"/>
          <p:cNvSpPr/>
          <p:nvPr/>
        </p:nvSpPr>
        <p:spPr>
          <a:xfrm rot="5400000">
            <a:off x="3695793" y="-2330493"/>
            <a:ext cx="4800415" cy="12192000"/>
          </a:xfrm>
          <a:prstGeom prst="rect">
            <a:avLst/>
          </a:prstGeom>
          <a:gradFill>
            <a:gsLst>
              <a:gs pos="0">
                <a:srgbClr val="F2F2F2"/>
              </a:gs>
              <a:gs pos="100000">
                <a:srgbClr val="E7E6E6">
                  <a:alpha val="45882"/>
                </a:srgbClr>
              </a:gs>
            </a:gsLst>
            <a:lin ang="0" scaled="0"/>
          </a:gradFill>
          <a:ln>
            <a:noFill/>
          </a:ln>
        </p:spPr>
        <p:txBody>
          <a:bodyPr spcFirstLastPara="1" wrap="square" lIns="91433" tIns="45700" rIns="91433" bIns="45700" anchor="ctr" anchorCtr="0">
            <a:noAutofit/>
          </a:bodyPr>
          <a:lstStyle/>
          <a:p>
            <a:pPr algn="ctr">
              <a:buClr>
                <a:schemeClr val="dk1"/>
              </a:buClr>
              <a:buSzPts val="1400"/>
            </a:pPr>
            <a:endParaRPr sz="1867">
              <a:solidFill>
                <a:srgbClr val="FFFFFF"/>
              </a:solidFill>
              <a:latin typeface="Calibri"/>
              <a:ea typeface="Calibri"/>
              <a:cs typeface="Calibri"/>
              <a:sym typeface="Calibri"/>
            </a:endParaRPr>
          </a:p>
        </p:txBody>
      </p:sp>
      <p:sp>
        <p:nvSpPr>
          <p:cNvPr id="440" name="Google Shape;440;p80"/>
          <p:cNvSpPr/>
          <p:nvPr/>
        </p:nvSpPr>
        <p:spPr>
          <a:xfrm>
            <a:off x="404555" y="4147672"/>
            <a:ext cx="8390337" cy="855589"/>
          </a:xfrm>
          <a:custGeom>
            <a:avLst/>
            <a:gdLst/>
            <a:ahLst/>
            <a:cxnLst/>
            <a:rect l="l" t="t" r="r" b="b"/>
            <a:pathLst>
              <a:path w="8100872" h="855589" extrusionOk="0">
                <a:moveTo>
                  <a:pt x="0" y="0"/>
                </a:moveTo>
                <a:lnTo>
                  <a:pt x="8100872" y="0"/>
                </a:lnTo>
                <a:lnTo>
                  <a:pt x="8100872" y="855589"/>
                </a:lnTo>
                <a:lnTo>
                  <a:pt x="588580" y="834568"/>
                </a:lnTo>
                <a:lnTo>
                  <a:pt x="0" y="0"/>
                </a:lnTo>
                <a:close/>
              </a:path>
            </a:pathLst>
          </a:custGeom>
          <a:solidFill>
            <a:srgbClr val="FFFFFF"/>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1" name="Google Shape;441;p80"/>
          <p:cNvSpPr/>
          <p:nvPr/>
        </p:nvSpPr>
        <p:spPr>
          <a:xfrm>
            <a:off x="355411" y="3297984"/>
            <a:ext cx="8441220" cy="855200"/>
          </a:xfrm>
          <a:prstGeom prst="rect">
            <a:avLst/>
          </a:prstGeom>
          <a:solidFill>
            <a:srgbClr val="FFFFFF"/>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2" name="Google Shape;442;p80"/>
          <p:cNvSpPr/>
          <p:nvPr/>
        </p:nvSpPr>
        <p:spPr>
          <a:xfrm>
            <a:off x="406436" y="2447877"/>
            <a:ext cx="8388390" cy="855857"/>
          </a:xfrm>
          <a:custGeom>
            <a:avLst/>
            <a:gdLst/>
            <a:ahLst/>
            <a:cxnLst/>
            <a:rect l="l" t="t" r="r" b="b"/>
            <a:pathLst>
              <a:path w="8098994" h="855858" extrusionOk="0">
                <a:moveTo>
                  <a:pt x="651642" y="0"/>
                </a:moveTo>
                <a:lnTo>
                  <a:pt x="8098994" y="0"/>
                </a:lnTo>
                <a:lnTo>
                  <a:pt x="8098994" y="855858"/>
                </a:lnTo>
                <a:lnTo>
                  <a:pt x="0" y="855858"/>
                </a:lnTo>
                <a:lnTo>
                  <a:pt x="651642" y="0"/>
                </a:lnTo>
                <a:close/>
              </a:path>
            </a:pathLst>
          </a:custGeom>
          <a:solidFill>
            <a:srgbClr val="FFFFFF"/>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cxnSp>
        <p:nvCxnSpPr>
          <p:cNvPr id="4" name="Straight Connector 3">
            <a:extLst>
              <a:ext uri="{FF2B5EF4-FFF2-40B4-BE49-F238E27FC236}">
                <a16:creationId xmlns:a16="http://schemas.microsoft.com/office/drawing/2014/main" id="{15B27196-AFF1-E13B-FCB5-289340F6505D}"/>
              </a:ext>
            </a:extLst>
          </p:cNvPr>
          <p:cNvCxnSpPr>
            <a:cxnSpLocks/>
          </p:cNvCxnSpPr>
          <p:nvPr/>
        </p:nvCxnSpPr>
        <p:spPr>
          <a:xfrm>
            <a:off x="4788838" y="4151471"/>
            <a:ext cx="388541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9" name="Google Shape;439;p80"/>
          <p:cNvSpPr txBox="1">
            <a:spLocks noGrp="1"/>
          </p:cNvSpPr>
          <p:nvPr>
            <p:ph type="title"/>
          </p:nvPr>
        </p:nvSpPr>
        <p:spPr>
          <a:xfrm>
            <a:off x="276303" y="96276"/>
            <a:ext cx="11639394" cy="982881"/>
          </a:xfrm>
        </p:spPr>
        <p:txBody>
          <a:bodyPr spcFirstLastPara="1" vert="horz" wrap="square" lIns="91433" tIns="45700" rIns="91433" bIns="45700" rtlCol="0" anchor="ctr" anchorCtr="0">
            <a:noAutofit/>
          </a:bodyPr>
          <a:lstStyle/>
          <a:p>
            <a:r>
              <a:rPr lang="en-US" dirty="0"/>
              <a:t>Why Does the Industry Need a Standard for Content?</a:t>
            </a:r>
          </a:p>
        </p:txBody>
      </p:sp>
      <p:sp>
        <p:nvSpPr>
          <p:cNvPr id="443" name="Google Shape;443;p80"/>
          <p:cNvSpPr/>
          <p:nvPr/>
        </p:nvSpPr>
        <p:spPr>
          <a:xfrm>
            <a:off x="404826" y="4149817"/>
            <a:ext cx="4384105" cy="1408731"/>
          </a:xfrm>
          <a:custGeom>
            <a:avLst/>
            <a:gdLst/>
            <a:ahLst/>
            <a:cxnLst/>
            <a:rect l="l" t="t" r="r" b="b"/>
            <a:pathLst>
              <a:path w="5368293" h="1724977" extrusionOk="0">
                <a:moveTo>
                  <a:pt x="5368294" y="0"/>
                </a:moveTo>
                <a:lnTo>
                  <a:pt x="5368294" y="1045985"/>
                </a:lnTo>
                <a:lnTo>
                  <a:pt x="4212137" y="1045985"/>
                </a:lnTo>
                <a:cubicBezTo>
                  <a:pt x="3970806" y="1045985"/>
                  <a:pt x="3735050" y="1122712"/>
                  <a:pt x="3543231" y="1268625"/>
                </a:cubicBezTo>
                <a:cubicBezTo>
                  <a:pt x="3174678" y="1548647"/>
                  <a:pt x="2716937" y="1717513"/>
                  <a:pt x="2219848" y="1724727"/>
                </a:cubicBezTo>
                <a:cubicBezTo>
                  <a:pt x="1574223" y="1734236"/>
                  <a:pt x="989587" y="1472904"/>
                  <a:pt x="574144" y="1045656"/>
                </a:cubicBezTo>
                <a:cubicBezTo>
                  <a:pt x="393146" y="860068"/>
                  <a:pt x="244610" y="643330"/>
                  <a:pt x="136732" y="403311"/>
                </a:cubicBezTo>
                <a:cubicBezTo>
                  <a:pt x="79023" y="275104"/>
                  <a:pt x="32789" y="140011"/>
                  <a:pt x="0" y="0"/>
                </a:cubicBezTo>
                <a:lnTo>
                  <a:pt x="5368294" y="0"/>
                </a:lnTo>
                <a:close/>
              </a:path>
            </a:pathLst>
          </a:custGeom>
          <a:solidFill>
            <a:schemeClr val="accent3"/>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4" name="Google Shape;444;p80"/>
          <p:cNvSpPr/>
          <p:nvPr/>
        </p:nvSpPr>
        <p:spPr>
          <a:xfrm>
            <a:off x="355411" y="2423881"/>
            <a:ext cx="4433427" cy="2595331"/>
          </a:xfrm>
          <a:custGeom>
            <a:avLst/>
            <a:gdLst/>
            <a:ahLst/>
            <a:cxnLst/>
            <a:rect l="l" t="t" r="r" b="b"/>
            <a:pathLst>
              <a:path w="5428685" h="3177956" extrusionOk="0">
                <a:moveTo>
                  <a:pt x="5428685" y="1067626"/>
                </a:moveTo>
                <a:lnTo>
                  <a:pt x="5428685" y="2113610"/>
                </a:lnTo>
                <a:lnTo>
                  <a:pt x="1720851" y="2113610"/>
                </a:lnTo>
                <a:lnTo>
                  <a:pt x="656504" y="3177957"/>
                </a:lnTo>
                <a:cubicBezTo>
                  <a:pt x="648963" y="3170415"/>
                  <a:pt x="641421" y="3162873"/>
                  <a:pt x="634207" y="3155332"/>
                </a:cubicBezTo>
                <a:cubicBezTo>
                  <a:pt x="356808" y="2870064"/>
                  <a:pt x="154825" y="2511347"/>
                  <a:pt x="60064" y="2109347"/>
                </a:cubicBezTo>
                <a:lnTo>
                  <a:pt x="60391" y="2109347"/>
                </a:lnTo>
                <a:cubicBezTo>
                  <a:pt x="60064" y="2108364"/>
                  <a:pt x="60064" y="2107708"/>
                  <a:pt x="59736" y="2106724"/>
                </a:cubicBezTo>
                <a:cubicBezTo>
                  <a:pt x="19405" y="1934579"/>
                  <a:pt x="-1253" y="1754565"/>
                  <a:pt x="59" y="1569960"/>
                </a:cubicBezTo>
                <a:cubicBezTo>
                  <a:pt x="59" y="1560779"/>
                  <a:pt x="387" y="1551598"/>
                  <a:pt x="387" y="1542745"/>
                </a:cubicBezTo>
                <a:cubicBezTo>
                  <a:pt x="387" y="1537499"/>
                  <a:pt x="715" y="1532253"/>
                  <a:pt x="715" y="1526678"/>
                </a:cubicBezTo>
                <a:cubicBezTo>
                  <a:pt x="715" y="1523071"/>
                  <a:pt x="715" y="1519465"/>
                  <a:pt x="1042" y="1515858"/>
                </a:cubicBezTo>
                <a:cubicBezTo>
                  <a:pt x="1370" y="1509628"/>
                  <a:pt x="1370" y="1503726"/>
                  <a:pt x="1698" y="1497496"/>
                </a:cubicBezTo>
                <a:cubicBezTo>
                  <a:pt x="1698" y="1494873"/>
                  <a:pt x="2026" y="1492249"/>
                  <a:pt x="2026" y="1489626"/>
                </a:cubicBezTo>
                <a:cubicBezTo>
                  <a:pt x="2354" y="1483396"/>
                  <a:pt x="2682" y="1477166"/>
                  <a:pt x="3010" y="1471264"/>
                </a:cubicBezTo>
                <a:cubicBezTo>
                  <a:pt x="3666" y="1460444"/>
                  <a:pt x="4321" y="1449295"/>
                  <a:pt x="4977" y="1438475"/>
                </a:cubicBezTo>
                <a:cubicBezTo>
                  <a:pt x="5633" y="1429621"/>
                  <a:pt x="6289" y="1420440"/>
                  <a:pt x="6945" y="1411587"/>
                </a:cubicBezTo>
                <a:cubicBezTo>
                  <a:pt x="6945" y="1409292"/>
                  <a:pt x="7272" y="1406669"/>
                  <a:pt x="7600" y="1404374"/>
                </a:cubicBezTo>
                <a:cubicBezTo>
                  <a:pt x="7928" y="1399127"/>
                  <a:pt x="8584" y="1393881"/>
                  <a:pt x="8912" y="1388635"/>
                </a:cubicBezTo>
                <a:cubicBezTo>
                  <a:pt x="9568" y="1382405"/>
                  <a:pt x="9896" y="1376175"/>
                  <a:pt x="10551" y="1370273"/>
                </a:cubicBezTo>
                <a:cubicBezTo>
                  <a:pt x="11207" y="1362403"/>
                  <a:pt x="12191" y="1354206"/>
                  <a:pt x="12847" y="1346336"/>
                </a:cubicBezTo>
                <a:cubicBezTo>
                  <a:pt x="13830" y="1336827"/>
                  <a:pt x="14814" y="1326990"/>
                  <a:pt x="16126" y="1317481"/>
                </a:cubicBezTo>
                <a:cubicBezTo>
                  <a:pt x="17109" y="1307973"/>
                  <a:pt x="18421" y="1298791"/>
                  <a:pt x="19732" y="1289283"/>
                </a:cubicBezTo>
                <a:cubicBezTo>
                  <a:pt x="20388" y="1284364"/>
                  <a:pt x="21044" y="1279118"/>
                  <a:pt x="21700" y="1274199"/>
                </a:cubicBezTo>
                <a:cubicBezTo>
                  <a:pt x="22356" y="1268953"/>
                  <a:pt x="23011" y="1263707"/>
                  <a:pt x="23995" y="1258133"/>
                </a:cubicBezTo>
                <a:cubicBezTo>
                  <a:pt x="24323" y="1254854"/>
                  <a:pt x="24979" y="1251902"/>
                  <a:pt x="25307" y="1248623"/>
                </a:cubicBezTo>
                <a:cubicBezTo>
                  <a:pt x="26618" y="1239442"/>
                  <a:pt x="28258" y="1230261"/>
                  <a:pt x="29569" y="1221080"/>
                </a:cubicBezTo>
                <a:cubicBezTo>
                  <a:pt x="31209" y="1210916"/>
                  <a:pt x="32848" y="1200423"/>
                  <a:pt x="34816" y="1190258"/>
                </a:cubicBezTo>
                <a:cubicBezTo>
                  <a:pt x="36127" y="1181733"/>
                  <a:pt x="37767" y="1173208"/>
                  <a:pt x="39406" y="1164682"/>
                </a:cubicBezTo>
                <a:cubicBezTo>
                  <a:pt x="40390" y="1159436"/>
                  <a:pt x="41374" y="1153862"/>
                  <a:pt x="42685" y="1148616"/>
                </a:cubicBezTo>
                <a:cubicBezTo>
                  <a:pt x="43341" y="1145009"/>
                  <a:pt x="43997" y="1141730"/>
                  <a:pt x="44652" y="1138123"/>
                </a:cubicBezTo>
                <a:cubicBezTo>
                  <a:pt x="45636" y="1132549"/>
                  <a:pt x="46948" y="1126975"/>
                  <a:pt x="48259" y="1121400"/>
                </a:cubicBezTo>
                <a:cubicBezTo>
                  <a:pt x="49243" y="1117138"/>
                  <a:pt x="50227" y="1112547"/>
                  <a:pt x="51210" y="1108285"/>
                </a:cubicBezTo>
                <a:cubicBezTo>
                  <a:pt x="52194" y="1103366"/>
                  <a:pt x="53506" y="1098448"/>
                  <a:pt x="54489" y="1093529"/>
                </a:cubicBezTo>
                <a:cubicBezTo>
                  <a:pt x="56457" y="1085004"/>
                  <a:pt x="58424" y="1076479"/>
                  <a:pt x="60391" y="1068281"/>
                </a:cubicBezTo>
                <a:cubicBezTo>
                  <a:pt x="125315" y="792194"/>
                  <a:pt x="241389" y="536436"/>
                  <a:pt x="397139" y="310844"/>
                </a:cubicBezTo>
                <a:cubicBezTo>
                  <a:pt x="468293" y="208213"/>
                  <a:pt x="547643" y="111812"/>
                  <a:pt x="634207" y="22625"/>
                </a:cubicBezTo>
                <a:cubicBezTo>
                  <a:pt x="641749" y="15083"/>
                  <a:pt x="648963" y="7542"/>
                  <a:pt x="656504" y="0"/>
                </a:cubicBezTo>
                <a:lnTo>
                  <a:pt x="1724786" y="1068281"/>
                </a:lnTo>
                <a:lnTo>
                  <a:pt x="5428685" y="1068281"/>
                </a:lnTo>
                <a:close/>
              </a:path>
            </a:pathLst>
          </a:custGeom>
          <a:solidFill>
            <a:schemeClr val="accent2"/>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5" name="Google Shape;445;p80"/>
          <p:cNvSpPr/>
          <p:nvPr/>
        </p:nvSpPr>
        <p:spPr>
          <a:xfrm>
            <a:off x="892852" y="1892294"/>
            <a:ext cx="3897013" cy="1409007"/>
          </a:xfrm>
          <a:custGeom>
            <a:avLst/>
            <a:gdLst/>
            <a:ahLst/>
            <a:cxnLst/>
            <a:rect l="l" t="t" r="r" b="b"/>
            <a:pathLst>
              <a:path w="4771853" h="1725314" extrusionOk="0">
                <a:moveTo>
                  <a:pt x="4771853" y="679330"/>
                </a:moveTo>
                <a:lnTo>
                  <a:pt x="4771853" y="1725315"/>
                </a:lnTo>
                <a:lnTo>
                  <a:pt x="1068281" y="1725315"/>
                </a:lnTo>
                <a:lnTo>
                  <a:pt x="0" y="656706"/>
                </a:lnTo>
                <a:cubicBezTo>
                  <a:pt x="413803" y="242574"/>
                  <a:pt x="988931" y="-9249"/>
                  <a:pt x="1623079" y="260"/>
                </a:cubicBezTo>
                <a:cubicBezTo>
                  <a:pt x="2120168" y="7474"/>
                  <a:pt x="2577581" y="176340"/>
                  <a:pt x="2946463" y="456362"/>
                </a:cubicBezTo>
                <a:cubicBezTo>
                  <a:pt x="3138609" y="602275"/>
                  <a:pt x="3374366" y="679002"/>
                  <a:pt x="3615368" y="679002"/>
                </a:cubicBezTo>
                <a:lnTo>
                  <a:pt x="4771853" y="679002"/>
                </a:lnTo>
                <a:close/>
              </a:path>
            </a:pathLst>
          </a:custGeom>
          <a:solidFill>
            <a:schemeClr val="accent1"/>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6" name="Google Shape;446;p80"/>
          <p:cNvSpPr/>
          <p:nvPr/>
        </p:nvSpPr>
        <p:spPr>
          <a:xfrm>
            <a:off x="636631" y="2166855"/>
            <a:ext cx="3107328" cy="3107328"/>
          </a:xfrm>
          <a:custGeom>
            <a:avLst/>
            <a:gdLst/>
            <a:ahLst/>
            <a:cxnLst/>
            <a:rect l="l" t="t" r="r" b="b"/>
            <a:pathLst>
              <a:path w="3804891" h="3804891" extrusionOk="0">
                <a:moveTo>
                  <a:pt x="3804891" y="1902446"/>
                </a:moveTo>
                <a:cubicBezTo>
                  <a:pt x="3804891" y="2953021"/>
                  <a:pt x="2953021" y="3804892"/>
                  <a:pt x="1902446" y="3804892"/>
                </a:cubicBezTo>
                <a:cubicBezTo>
                  <a:pt x="851871" y="3804892"/>
                  <a:pt x="0" y="2953021"/>
                  <a:pt x="0" y="1902446"/>
                </a:cubicBezTo>
                <a:cubicBezTo>
                  <a:pt x="0" y="851871"/>
                  <a:pt x="851871" y="0"/>
                  <a:pt x="1902446" y="0"/>
                </a:cubicBezTo>
                <a:cubicBezTo>
                  <a:pt x="2953021" y="0"/>
                  <a:pt x="3804891" y="851871"/>
                  <a:pt x="3804891" y="1902446"/>
                </a:cubicBezTo>
                <a:close/>
              </a:path>
            </a:pathLst>
          </a:custGeom>
          <a:solidFill>
            <a:srgbClr val="FFFFFF">
              <a:alpha val="64709"/>
            </a:srgbClr>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7" name="Google Shape;447;p80"/>
          <p:cNvSpPr/>
          <p:nvPr/>
        </p:nvSpPr>
        <p:spPr>
          <a:xfrm>
            <a:off x="629387" y="2159881"/>
            <a:ext cx="3121788" cy="3121788"/>
          </a:xfrm>
          <a:custGeom>
            <a:avLst/>
            <a:gdLst/>
            <a:ahLst/>
            <a:cxnLst/>
            <a:rect l="l" t="t" r="r" b="b"/>
            <a:pathLst>
              <a:path w="3822597" h="3822597" extrusionOk="0">
                <a:moveTo>
                  <a:pt x="1911299" y="0"/>
                </a:moveTo>
                <a:cubicBezTo>
                  <a:pt x="857445" y="0"/>
                  <a:pt x="0" y="857445"/>
                  <a:pt x="0" y="1911299"/>
                </a:cubicBezTo>
                <a:cubicBezTo>
                  <a:pt x="0" y="2965153"/>
                  <a:pt x="857117" y="3822598"/>
                  <a:pt x="1911299" y="3822598"/>
                </a:cubicBezTo>
                <a:cubicBezTo>
                  <a:pt x="2965153" y="3822598"/>
                  <a:pt x="3822598" y="2965153"/>
                  <a:pt x="3822598" y="1911299"/>
                </a:cubicBezTo>
                <a:cubicBezTo>
                  <a:pt x="3822270" y="857445"/>
                  <a:pt x="2964825" y="0"/>
                  <a:pt x="1911299" y="0"/>
                </a:cubicBezTo>
                <a:close/>
                <a:moveTo>
                  <a:pt x="1911299" y="3813745"/>
                </a:moveTo>
                <a:cubicBezTo>
                  <a:pt x="860396" y="3813745"/>
                  <a:pt x="8525" y="2961874"/>
                  <a:pt x="8525" y="1910971"/>
                </a:cubicBezTo>
                <a:cubicBezTo>
                  <a:pt x="8525" y="860068"/>
                  <a:pt x="860396" y="8197"/>
                  <a:pt x="1911299" y="8197"/>
                </a:cubicBezTo>
                <a:cubicBezTo>
                  <a:pt x="2961874" y="8197"/>
                  <a:pt x="3814073" y="860068"/>
                  <a:pt x="3814073" y="1910971"/>
                </a:cubicBezTo>
                <a:cubicBezTo>
                  <a:pt x="3813745" y="2961874"/>
                  <a:pt x="2961874" y="3813745"/>
                  <a:pt x="1911299" y="3813745"/>
                </a:cubicBezTo>
                <a:close/>
              </a:path>
            </a:pathLst>
          </a:custGeom>
          <a:gradFill>
            <a:gsLst>
              <a:gs pos="0">
                <a:srgbClr val="FFFFFF"/>
              </a:gs>
              <a:gs pos="16510">
                <a:srgbClr val="ECECEC"/>
              </a:gs>
              <a:gs pos="50080">
                <a:srgbClr val="BABABA"/>
              </a:gs>
              <a:gs pos="97320">
                <a:srgbClr val="6B6B6B"/>
              </a:gs>
              <a:gs pos="100000">
                <a:srgbClr val="666666"/>
              </a:gs>
            </a:gsLst>
            <a:lin ang="0" scaled="0"/>
          </a:gra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8" name="Google Shape;448;p80"/>
          <p:cNvSpPr/>
          <p:nvPr/>
        </p:nvSpPr>
        <p:spPr>
          <a:xfrm>
            <a:off x="908146" y="2438906"/>
            <a:ext cx="2564804" cy="2564804"/>
          </a:xfrm>
          <a:custGeom>
            <a:avLst/>
            <a:gdLst/>
            <a:ahLst/>
            <a:cxnLst/>
            <a:rect l="l" t="t" r="r" b="b"/>
            <a:pathLst>
              <a:path w="3140576" h="3140576" extrusionOk="0">
                <a:moveTo>
                  <a:pt x="3140577" y="1570288"/>
                </a:moveTo>
                <a:cubicBezTo>
                  <a:pt x="3140577" y="2437535"/>
                  <a:pt x="2437535" y="3140577"/>
                  <a:pt x="1570288" y="3140577"/>
                </a:cubicBezTo>
                <a:cubicBezTo>
                  <a:pt x="703042" y="3140577"/>
                  <a:pt x="0" y="2437535"/>
                  <a:pt x="0" y="1570288"/>
                </a:cubicBezTo>
                <a:cubicBezTo>
                  <a:pt x="0" y="703042"/>
                  <a:pt x="703042" y="0"/>
                  <a:pt x="1570288" y="0"/>
                </a:cubicBezTo>
                <a:cubicBezTo>
                  <a:pt x="2437535" y="0"/>
                  <a:pt x="3140577" y="703042"/>
                  <a:pt x="3140577" y="1570288"/>
                </a:cubicBezTo>
                <a:close/>
              </a:path>
            </a:pathLst>
          </a:custGeom>
          <a:solidFill>
            <a:srgbClr val="868686"/>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49" name="Google Shape;449;p80"/>
          <p:cNvSpPr/>
          <p:nvPr/>
        </p:nvSpPr>
        <p:spPr>
          <a:xfrm>
            <a:off x="908145" y="2438637"/>
            <a:ext cx="2565072" cy="2565072"/>
          </a:xfrm>
          <a:custGeom>
            <a:avLst/>
            <a:gdLst/>
            <a:ahLst/>
            <a:cxnLst/>
            <a:rect l="l" t="t" r="r" b="b"/>
            <a:pathLst>
              <a:path w="3140904" h="3140904" extrusionOk="0">
                <a:moveTo>
                  <a:pt x="3140905" y="1570288"/>
                </a:moveTo>
                <a:cubicBezTo>
                  <a:pt x="3140905" y="2437570"/>
                  <a:pt x="2437898" y="3140905"/>
                  <a:pt x="1570616" y="3140905"/>
                </a:cubicBezTo>
                <a:cubicBezTo>
                  <a:pt x="703334" y="3140905"/>
                  <a:pt x="0" y="2437898"/>
                  <a:pt x="0" y="1570288"/>
                </a:cubicBezTo>
                <a:cubicBezTo>
                  <a:pt x="0" y="703334"/>
                  <a:pt x="703334" y="0"/>
                  <a:pt x="1570616" y="0"/>
                </a:cubicBezTo>
                <a:cubicBezTo>
                  <a:pt x="1572584" y="0"/>
                  <a:pt x="1574551" y="0"/>
                  <a:pt x="1576518" y="0"/>
                </a:cubicBezTo>
                <a:cubicBezTo>
                  <a:pt x="1691937" y="328"/>
                  <a:pt x="1804405" y="13116"/>
                  <a:pt x="1912938" y="37380"/>
                </a:cubicBezTo>
                <a:cubicBezTo>
                  <a:pt x="1914578" y="37708"/>
                  <a:pt x="1915889" y="38036"/>
                  <a:pt x="1917529" y="38364"/>
                </a:cubicBezTo>
                <a:cubicBezTo>
                  <a:pt x="2617584" y="196409"/>
                  <a:pt x="3140905" y="822360"/>
                  <a:pt x="3140905" y="1570288"/>
                </a:cubicBezTo>
                <a:close/>
              </a:path>
            </a:pathLst>
          </a:custGeom>
          <a:solidFill>
            <a:srgbClr val="FFFFFF"/>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50" name="Google Shape;450;p80"/>
          <p:cNvSpPr/>
          <p:nvPr/>
        </p:nvSpPr>
        <p:spPr>
          <a:xfrm>
            <a:off x="908145" y="2438637"/>
            <a:ext cx="2565072" cy="2565072"/>
          </a:xfrm>
          <a:custGeom>
            <a:avLst/>
            <a:gdLst/>
            <a:ahLst/>
            <a:cxnLst/>
            <a:rect l="l" t="t" r="r" b="b"/>
            <a:pathLst>
              <a:path w="3140904" h="3140904" extrusionOk="0">
                <a:moveTo>
                  <a:pt x="3140905" y="1570288"/>
                </a:moveTo>
                <a:cubicBezTo>
                  <a:pt x="3140905" y="2437570"/>
                  <a:pt x="2437898" y="3140905"/>
                  <a:pt x="1570616" y="3140905"/>
                </a:cubicBezTo>
                <a:cubicBezTo>
                  <a:pt x="703334" y="3140905"/>
                  <a:pt x="0" y="2437898"/>
                  <a:pt x="0" y="1570288"/>
                </a:cubicBezTo>
                <a:cubicBezTo>
                  <a:pt x="0" y="703334"/>
                  <a:pt x="703334" y="0"/>
                  <a:pt x="1570616" y="0"/>
                </a:cubicBezTo>
                <a:cubicBezTo>
                  <a:pt x="1572584" y="0"/>
                  <a:pt x="1574551" y="0"/>
                  <a:pt x="1576518" y="0"/>
                </a:cubicBezTo>
                <a:cubicBezTo>
                  <a:pt x="1691937" y="328"/>
                  <a:pt x="1804405" y="13116"/>
                  <a:pt x="1912938" y="37380"/>
                </a:cubicBezTo>
                <a:cubicBezTo>
                  <a:pt x="1914578" y="37708"/>
                  <a:pt x="1915889" y="38036"/>
                  <a:pt x="1917529" y="38364"/>
                </a:cubicBezTo>
                <a:cubicBezTo>
                  <a:pt x="2617584" y="196409"/>
                  <a:pt x="3140905" y="822360"/>
                  <a:pt x="3140905" y="1570288"/>
                </a:cubicBezTo>
                <a:close/>
              </a:path>
            </a:pathLst>
          </a:custGeom>
          <a:solidFill>
            <a:srgbClr val="FFFFFF"/>
          </a:solidFill>
          <a:ln>
            <a:noFill/>
          </a:ln>
        </p:spPr>
        <p:txBody>
          <a:bodyPr spcFirstLastPara="1" wrap="square" lIns="91433" tIns="45700" rIns="91433" bIns="45700" anchor="ctr" anchorCtr="0">
            <a:noAutofit/>
          </a:bodyPr>
          <a:lstStyle/>
          <a:p>
            <a:pPr>
              <a:buClr>
                <a:schemeClr val="dk1"/>
              </a:buClr>
              <a:buSzPts val="1200"/>
            </a:pPr>
            <a:endParaRPr sz="1600">
              <a:solidFill>
                <a:srgbClr val="646569"/>
              </a:solidFill>
              <a:latin typeface="Calibri"/>
              <a:ea typeface="Calibri"/>
              <a:cs typeface="Calibri"/>
              <a:sym typeface="Calibri"/>
            </a:endParaRPr>
          </a:p>
        </p:txBody>
      </p:sp>
      <p:sp>
        <p:nvSpPr>
          <p:cNvPr id="451" name="Google Shape;451;p80"/>
          <p:cNvSpPr/>
          <p:nvPr/>
        </p:nvSpPr>
        <p:spPr>
          <a:xfrm>
            <a:off x="908145" y="2438637"/>
            <a:ext cx="2565072" cy="2565072"/>
          </a:xfrm>
          <a:custGeom>
            <a:avLst/>
            <a:gdLst/>
            <a:ahLst/>
            <a:cxnLst/>
            <a:rect l="l" t="t" r="r" b="b"/>
            <a:pathLst>
              <a:path w="3140904" h="3140904" extrusionOk="0">
                <a:moveTo>
                  <a:pt x="3140905" y="1570288"/>
                </a:moveTo>
                <a:cubicBezTo>
                  <a:pt x="3140905" y="2437570"/>
                  <a:pt x="2437898" y="3140905"/>
                  <a:pt x="1570616" y="3140905"/>
                </a:cubicBezTo>
                <a:cubicBezTo>
                  <a:pt x="703334" y="3140905"/>
                  <a:pt x="0" y="2437898"/>
                  <a:pt x="0" y="1570288"/>
                </a:cubicBezTo>
                <a:cubicBezTo>
                  <a:pt x="0" y="703334"/>
                  <a:pt x="703334" y="0"/>
                  <a:pt x="1570616" y="0"/>
                </a:cubicBezTo>
                <a:cubicBezTo>
                  <a:pt x="1572584" y="0"/>
                  <a:pt x="1574551" y="0"/>
                  <a:pt x="1576518" y="0"/>
                </a:cubicBezTo>
                <a:cubicBezTo>
                  <a:pt x="1691937" y="328"/>
                  <a:pt x="1804405" y="13116"/>
                  <a:pt x="1912938" y="37380"/>
                </a:cubicBezTo>
                <a:cubicBezTo>
                  <a:pt x="1914578" y="37708"/>
                  <a:pt x="1915889" y="38036"/>
                  <a:pt x="1917529" y="38364"/>
                </a:cubicBezTo>
                <a:cubicBezTo>
                  <a:pt x="2617584" y="196409"/>
                  <a:pt x="3140905" y="822360"/>
                  <a:pt x="3140905" y="1570288"/>
                </a:cubicBezTo>
                <a:close/>
              </a:path>
            </a:pathLst>
          </a:custGeom>
          <a:solidFill>
            <a:schemeClr val="lt1"/>
          </a:solidFill>
          <a:ln>
            <a:noFill/>
          </a:ln>
        </p:spPr>
        <p:txBody>
          <a:bodyPr spcFirstLastPara="1" wrap="square" lIns="0" tIns="45700" rIns="0" bIns="45700" anchor="ctr" anchorCtr="0">
            <a:noAutofit/>
          </a:bodyPr>
          <a:lstStyle/>
          <a:p>
            <a:pPr algn="ctr">
              <a:buClr>
                <a:schemeClr val="lt1"/>
              </a:buClr>
              <a:buSzPts val="1500"/>
            </a:pPr>
            <a:endParaRPr sz="2000">
              <a:solidFill>
                <a:srgbClr val="FFFFFF"/>
              </a:solidFill>
              <a:latin typeface="Calibri"/>
              <a:ea typeface="Calibri"/>
              <a:cs typeface="Calibri"/>
              <a:sym typeface="Calibri"/>
            </a:endParaRPr>
          </a:p>
        </p:txBody>
      </p:sp>
      <p:sp>
        <p:nvSpPr>
          <p:cNvPr id="456" name="Google Shape;456;p80"/>
          <p:cNvSpPr/>
          <p:nvPr/>
        </p:nvSpPr>
        <p:spPr>
          <a:xfrm>
            <a:off x="5020288" y="2638116"/>
            <a:ext cx="3215600" cy="445600"/>
          </a:xfrm>
          <a:prstGeom prst="rect">
            <a:avLst/>
          </a:prstGeom>
          <a:noFill/>
          <a:ln>
            <a:noFill/>
          </a:ln>
        </p:spPr>
        <p:txBody>
          <a:bodyPr spcFirstLastPara="1" wrap="square" lIns="91433" tIns="45700" rIns="91433" bIns="45700" anchor="ctr" anchorCtr="0">
            <a:noAutofit/>
          </a:bodyPr>
          <a:lstStyle/>
          <a:p>
            <a:pPr>
              <a:lnSpc>
                <a:spcPct val="80000"/>
              </a:lnSpc>
              <a:buClr>
                <a:srgbClr val="646569"/>
              </a:buClr>
              <a:buSzPts val="2100"/>
            </a:pPr>
            <a:r>
              <a:rPr lang="en" sz="2800">
                <a:solidFill>
                  <a:srgbClr val="646569"/>
                </a:solidFill>
                <a:latin typeface="Calibri"/>
                <a:ea typeface="Calibri"/>
                <a:cs typeface="Calibri"/>
                <a:sym typeface="Calibri"/>
              </a:rPr>
              <a:t>Inconsistent</a:t>
            </a:r>
            <a:endParaRPr sz="1467"/>
          </a:p>
        </p:txBody>
      </p:sp>
      <p:sp>
        <p:nvSpPr>
          <p:cNvPr id="457" name="Google Shape;457;p80"/>
          <p:cNvSpPr/>
          <p:nvPr/>
        </p:nvSpPr>
        <p:spPr>
          <a:xfrm>
            <a:off x="1146180" y="3584891"/>
            <a:ext cx="2204800" cy="924800"/>
          </a:xfrm>
          <a:prstGeom prst="rect">
            <a:avLst/>
          </a:prstGeom>
          <a:noFill/>
          <a:ln>
            <a:noFill/>
          </a:ln>
        </p:spPr>
        <p:txBody>
          <a:bodyPr spcFirstLastPara="1" wrap="square" lIns="91433" tIns="45700" rIns="91433" bIns="45700" anchor="t" anchorCtr="0">
            <a:noAutofit/>
          </a:bodyPr>
          <a:lstStyle/>
          <a:p>
            <a:pPr algn="ctr">
              <a:lnSpc>
                <a:spcPct val="80000"/>
              </a:lnSpc>
              <a:buClr>
                <a:srgbClr val="000000"/>
              </a:buClr>
              <a:buSzPts val="1200"/>
            </a:pPr>
            <a:r>
              <a:rPr lang="en" sz="2000">
                <a:solidFill>
                  <a:schemeClr val="dk1"/>
                </a:solidFill>
                <a:latin typeface="Calibri"/>
                <a:ea typeface="Calibri"/>
                <a:cs typeface="Calibri"/>
                <a:sym typeface="Calibri"/>
              </a:rPr>
              <a:t>content types maintained by the industry</a:t>
            </a:r>
            <a:endParaRPr sz="1867">
              <a:solidFill>
                <a:srgbClr val="646569"/>
              </a:solidFill>
              <a:latin typeface="Arial"/>
              <a:ea typeface="Arial"/>
              <a:cs typeface="Arial"/>
              <a:sym typeface="Arial"/>
            </a:endParaRPr>
          </a:p>
        </p:txBody>
      </p:sp>
      <p:sp>
        <p:nvSpPr>
          <p:cNvPr id="458" name="Google Shape;458;p80"/>
          <p:cNvSpPr txBox="1"/>
          <p:nvPr/>
        </p:nvSpPr>
        <p:spPr>
          <a:xfrm>
            <a:off x="1073371" y="2947063"/>
            <a:ext cx="2322000" cy="830956"/>
          </a:xfrm>
          <a:prstGeom prst="rect">
            <a:avLst/>
          </a:prstGeom>
          <a:noFill/>
          <a:ln>
            <a:noFill/>
          </a:ln>
        </p:spPr>
        <p:txBody>
          <a:bodyPr spcFirstLastPara="1" wrap="square" lIns="91433" tIns="45700" rIns="91433" bIns="45700" anchor="t" anchorCtr="0">
            <a:spAutoFit/>
          </a:bodyPr>
          <a:lstStyle/>
          <a:p>
            <a:pPr algn="ctr">
              <a:lnSpc>
                <a:spcPct val="80000"/>
              </a:lnSpc>
              <a:buClr>
                <a:srgbClr val="000000"/>
              </a:buClr>
              <a:buSzPts val="3600"/>
            </a:pPr>
            <a:r>
              <a:rPr lang="en" sz="6000" b="1">
                <a:solidFill>
                  <a:srgbClr val="FF9E16"/>
                </a:solidFill>
                <a:latin typeface="Calibri"/>
                <a:ea typeface="Calibri"/>
                <a:cs typeface="Calibri"/>
                <a:sym typeface="Calibri"/>
              </a:rPr>
              <a:t>300k+</a:t>
            </a:r>
            <a:endParaRPr sz="3200">
              <a:solidFill>
                <a:srgbClr val="FF9E16"/>
              </a:solidFill>
              <a:latin typeface="Calibri"/>
              <a:ea typeface="Calibri"/>
              <a:cs typeface="Calibri"/>
              <a:sym typeface="Calibri"/>
            </a:endParaRPr>
          </a:p>
        </p:txBody>
      </p:sp>
      <p:sp>
        <p:nvSpPr>
          <p:cNvPr id="459" name="Google Shape;459;p80"/>
          <p:cNvSpPr/>
          <p:nvPr/>
        </p:nvSpPr>
        <p:spPr>
          <a:xfrm>
            <a:off x="5020288" y="3541028"/>
            <a:ext cx="3215600" cy="445600"/>
          </a:xfrm>
          <a:prstGeom prst="rect">
            <a:avLst/>
          </a:prstGeom>
          <a:noFill/>
          <a:ln>
            <a:noFill/>
          </a:ln>
        </p:spPr>
        <p:txBody>
          <a:bodyPr spcFirstLastPara="1" wrap="square" lIns="91433" tIns="45700" rIns="91433" bIns="45700" anchor="ctr" anchorCtr="0">
            <a:noAutofit/>
          </a:bodyPr>
          <a:lstStyle/>
          <a:p>
            <a:pPr>
              <a:lnSpc>
                <a:spcPct val="80000"/>
              </a:lnSpc>
              <a:buClr>
                <a:schemeClr val="dk1"/>
              </a:buClr>
              <a:buSzPts val="2100"/>
            </a:pPr>
            <a:r>
              <a:rPr lang="en" sz="2800">
                <a:solidFill>
                  <a:schemeClr val="dk1"/>
                </a:solidFill>
                <a:latin typeface="Calibri"/>
                <a:ea typeface="Calibri"/>
                <a:cs typeface="Calibri"/>
                <a:sym typeface="Calibri"/>
              </a:rPr>
              <a:t>Duplicative</a:t>
            </a:r>
            <a:endParaRPr sz="1467"/>
          </a:p>
        </p:txBody>
      </p:sp>
      <p:sp>
        <p:nvSpPr>
          <p:cNvPr id="460" name="Google Shape;460;p80"/>
          <p:cNvSpPr/>
          <p:nvPr/>
        </p:nvSpPr>
        <p:spPr>
          <a:xfrm>
            <a:off x="5020288" y="4362971"/>
            <a:ext cx="3215600" cy="445600"/>
          </a:xfrm>
          <a:prstGeom prst="rect">
            <a:avLst/>
          </a:prstGeom>
          <a:noFill/>
          <a:ln>
            <a:noFill/>
          </a:ln>
        </p:spPr>
        <p:txBody>
          <a:bodyPr spcFirstLastPara="1" wrap="square" lIns="91433" tIns="45700" rIns="91433" bIns="45700" anchor="ctr" anchorCtr="0">
            <a:noAutofit/>
          </a:bodyPr>
          <a:lstStyle/>
          <a:p>
            <a:pPr>
              <a:lnSpc>
                <a:spcPct val="80000"/>
              </a:lnSpc>
              <a:buClr>
                <a:schemeClr val="dk1"/>
              </a:buClr>
              <a:buSzPts val="2100"/>
            </a:pPr>
            <a:r>
              <a:rPr lang="en" sz="2800">
                <a:solidFill>
                  <a:schemeClr val="dk1"/>
                </a:solidFill>
                <a:latin typeface="Calibri"/>
                <a:ea typeface="Calibri"/>
                <a:cs typeface="Calibri"/>
                <a:sym typeface="Calibri"/>
              </a:rPr>
              <a:t>Hard to understand</a:t>
            </a:r>
            <a:endParaRPr sz="2800">
              <a:solidFill>
                <a:srgbClr val="646569"/>
              </a:solidFill>
              <a:latin typeface="Calibri"/>
              <a:ea typeface="Calibri"/>
              <a:cs typeface="Calibri"/>
              <a:sym typeface="Calibri"/>
            </a:endParaRPr>
          </a:p>
        </p:txBody>
      </p:sp>
      <p:pic>
        <p:nvPicPr>
          <p:cNvPr id="461" name="Google Shape;461;p80"/>
          <p:cNvPicPr preferRelativeResize="0"/>
          <p:nvPr/>
        </p:nvPicPr>
        <p:blipFill rotWithShape="1">
          <a:blip r:embed="rId3">
            <a:alphaModFix/>
          </a:blip>
          <a:srcRect/>
          <a:stretch/>
        </p:blipFill>
        <p:spPr>
          <a:xfrm>
            <a:off x="4063976" y="4281656"/>
            <a:ext cx="416921" cy="564861"/>
          </a:xfrm>
          <a:prstGeom prst="rect">
            <a:avLst/>
          </a:prstGeom>
          <a:noFill/>
          <a:ln>
            <a:noFill/>
          </a:ln>
        </p:spPr>
      </p:pic>
      <p:pic>
        <p:nvPicPr>
          <p:cNvPr id="462" name="Google Shape;462;p80"/>
          <p:cNvPicPr preferRelativeResize="0"/>
          <p:nvPr/>
        </p:nvPicPr>
        <p:blipFill rotWithShape="1">
          <a:blip r:embed="rId4">
            <a:alphaModFix/>
          </a:blip>
          <a:srcRect/>
          <a:stretch/>
        </p:blipFill>
        <p:spPr>
          <a:xfrm>
            <a:off x="3977159" y="3480917"/>
            <a:ext cx="590551" cy="438151"/>
          </a:xfrm>
          <a:prstGeom prst="rect">
            <a:avLst/>
          </a:prstGeom>
          <a:noFill/>
          <a:ln>
            <a:noFill/>
          </a:ln>
        </p:spPr>
      </p:pic>
      <p:sp>
        <p:nvSpPr>
          <p:cNvPr id="463" name="Google Shape;463;p80"/>
          <p:cNvSpPr/>
          <p:nvPr/>
        </p:nvSpPr>
        <p:spPr>
          <a:xfrm>
            <a:off x="4028965" y="2665479"/>
            <a:ext cx="486431" cy="422451"/>
          </a:xfrm>
          <a:custGeom>
            <a:avLst/>
            <a:gdLst/>
            <a:ahLst/>
            <a:cxnLst/>
            <a:rect l="l" t="t" r="r" b="b"/>
            <a:pathLst>
              <a:path w="4169404" h="3621005" extrusionOk="0">
                <a:moveTo>
                  <a:pt x="2084717" y="0"/>
                </a:moveTo>
                <a:cubicBezTo>
                  <a:pt x="1985599" y="0"/>
                  <a:pt x="1891302" y="52199"/>
                  <a:pt x="1841238" y="137160"/>
                </a:cubicBezTo>
                <a:lnTo>
                  <a:pt x="37584" y="3204352"/>
                </a:lnTo>
                <a:cubicBezTo>
                  <a:pt x="-12469" y="3289538"/>
                  <a:pt x="-12587" y="3397003"/>
                  <a:pt x="37584" y="3482120"/>
                </a:cubicBezTo>
                <a:cubicBezTo>
                  <a:pt x="91968" y="3574351"/>
                  <a:pt x="202294" y="3621230"/>
                  <a:pt x="301607" y="3621004"/>
                </a:cubicBezTo>
                <a:lnTo>
                  <a:pt x="3867768" y="3621004"/>
                </a:lnTo>
                <a:cubicBezTo>
                  <a:pt x="3967120" y="3621004"/>
                  <a:pt x="4077407" y="3574351"/>
                  <a:pt x="4131791" y="3482120"/>
                </a:cubicBezTo>
                <a:cubicBezTo>
                  <a:pt x="4182001" y="3397012"/>
                  <a:pt x="4181884" y="3289548"/>
                  <a:pt x="4131791" y="3204352"/>
                </a:cubicBezTo>
                <a:lnTo>
                  <a:pt x="2328137" y="137160"/>
                </a:lnTo>
                <a:cubicBezTo>
                  <a:pt x="2278083" y="52199"/>
                  <a:pt x="2183786" y="0"/>
                  <a:pt x="2084658" y="0"/>
                </a:cubicBezTo>
                <a:close/>
                <a:moveTo>
                  <a:pt x="2084717" y="109718"/>
                </a:moveTo>
                <a:cubicBezTo>
                  <a:pt x="2143196" y="109718"/>
                  <a:pt x="2203312" y="143048"/>
                  <a:pt x="2232174" y="191995"/>
                </a:cubicBezTo>
                <a:lnTo>
                  <a:pt x="4037493" y="3260950"/>
                </a:lnTo>
                <a:cubicBezTo>
                  <a:pt x="4066346" y="3310053"/>
                  <a:pt x="4066424" y="3378212"/>
                  <a:pt x="4037493" y="3427276"/>
                </a:cubicBezTo>
                <a:cubicBezTo>
                  <a:pt x="4012736" y="3469227"/>
                  <a:pt x="3926276" y="3511472"/>
                  <a:pt x="3867768" y="3511286"/>
                </a:cubicBezTo>
                <a:lnTo>
                  <a:pt x="301607" y="3511286"/>
                </a:lnTo>
                <a:cubicBezTo>
                  <a:pt x="243050" y="3511286"/>
                  <a:pt x="156600" y="3469227"/>
                  <a:pt x="131882" y="3427276"/>
                </a:cubicBezTo>
                <a:cubicBezTo>
                  <a:pt x="102951" y="3378221"/>
                  <a:pt x="103029" y="3310053"/>
                  <a:pt x="131882" y="3260950"/>
                </a:cubicBezTo>
                <a:lnTo>
                  <a:pt x="1937201" y="191995"/>
                </a:lnTo>
                <a:cubicBezTo>
                  <a:pt x="1966054" y="143009"/>
                  <a:pt x="2026179" y="109718"/>
                  <a:pt x="2084658" y="109718"/>
                </a:cubicBezTo>
                <a:close/>
                <a:moveTo>
                  <a:pt x="2084717" y="1152134"/>
                </a:moveTo>
                <a:cubicBezTo>
                  <a:pt x="2054405" y="1152134"/>
                  <a:pt x="2029833" y="1176705"/>
                  <a:pt x="2029833" y="1207018"/>
                </a:cubicBezTo>
                <a:lnTo>
                  <a:pt x="2029833" y="2414026"/>
                </a:lnTo>
                <a:cubicBezTo>
                  <a:pt x="2029833" y="2444328"/>
                  <a:pt x="2054405" y="2468900"/>
                  <a:pt x="2084717" y="2468900"/>
                </a:cubicBezTo>
                <a:cubicBezTo>
                  <a:pt x="2115029" y="2468900"/>
                  <a:pt x="2139601" y="2444328"/>
                  <a:pt x="2139601" y="2414026"/>
                </a:cubicBezTo>
                <a:lnTo>
                  <a:pt x="2139601" y="1207018"/>
                </a:lnTo>
                <a:cubicBezTo>
                  <a:pt x="2139601" y="1176705"/>
                  <a:pt x="2115029" y="1152134"/>
                  <a:pt x="2084717" y="1152134"/>
                </a:cubicBezTo>
                <a:close/>
                <a:moveTo>
                  <a:pt x="2084717" y="2852918"/>
                </a:moveTo>
                <a:cubicBezTo>
                  <a:pt x="2024092" y="2852918"/>
                  <a:pt x="1974999" y="2902061"/>
                  <a:pt x="1974999" y="2962637"/>
                </a:cubicBezTo>
                <a:cubicBezTo>
                  <a:pt x="1974999" y="3023261"/>
                  <a:pt x="2024141" y="3072355"/>
                  <a:pt x="2084717" y="3072355"/>
                </a:cubicBezTo>
                <a:cubicBezTo>
                  <a:pt x="2145342" y="3072355"/>
                  <a:pt x="2194435" y="3023212"/>
                  <a:pt x="2194435" y="2962637"/>
                </a:cubicBezTo>
                <a:cubicBezTo>
                  <a:pt x="2194435" y="2902022"/>
                  <a:pt x="2145293" y="2852918"/>
                  <a:pt x="2084717" y="2852918"/>
                </a:cubicBezTo>
                <a:close/>
              </a:path>
            </a:pathLst>
          </a:custGeom>
          <a:solidFill>
            <a:schemeClr val="lt1"/>
          </a:solidFill>
          <a:ln>
            <a:noFill/>
          </a:ln>
        </p:spPr>
        <p:txBody>
          <a:bodyPr spcFirstLastPara="1" wrap="square" lIns="91433" tIns="45700" rIns="91433" bIns="45700" anchor="ctr" anchorCtr="0">
            <a:noAutofit/>
          </a:bodyPr>
          <a:lstStyle/>
          <a:p>
            <a:pPr>
              <a:buClr>
                <a:schemeClr val="dk1"/>
              </a:buClr>
              <a:buSzPts val="1400"/>
            </a:pPr>
            <a:endParaRPr sz="1867">
              <a:solidFill>
                <a:srgbClr val="646569"/>
              </a:solidFill>
              <a:latin typeface="Calibri"/>
              <a:ea typeface="Calibri"/>
              <a:cs typeface="Calibri"/>
              <a:sym typeface="Calibri"/>
            </a:endParaRPr>
          </a:p>
        </p:txBody>
      </p:sp>
      <p:pic>
        <p:nvPicPr>
          <p:cNvPr id="464" name="Google Shape;464;p80"/>
          <p:cNvPicPr preferRelativeResize="0"/>
          <p:nvPr/>
        </p:nvPicPr>
        <p:blipFill rotWithShape="1">
          <a:blip r:embed="rId5">
            <a:alphaModFix/>
          </a:blip>
          <a:srcRect/>
          <a:stretch/>
        </p:blipFill>
        <p:spPr>
          <a:xfrm>
            <a:off x="8506817" y="1163659"/>
            <a:ext cx="2055137" cy="2755409"/>
          </a:xfrm>
          <a:prstGeom prst="rect">
            <a:avLst/>
          </a:prstGeom>
          <a:noFill/>
          <a:ln>
            <a:noFill/>
          </a:ln>
          <a:effectLst>
            <a:outerShdw blurRad="50800" dist="38100" dir="2700000" algn="tl" rotWithShape="0">
              <a:srgbClr val="000000">
                <a:alpha val="40000"/>
              </a:srgbClr>
            </a:outerShdw>
          </a:effectLst>
        </p:spPr>
      </p:pic>
      <p:pic>
        <p:nvPicPr>
          <p:cNvPr id="465" name="Google Shape;465;p80"/>
          <p:cNvPicPr preferRelativeResize="0"/>
          <p:nvPr/>
        </p:nvPicPr>
        <p:blipFill rotWithShape="1">
          <a:blip r:embed="rId6">
            <a:alphaModFix/>
          </a:blip>
          <a:srcRect/>
          <a:stretch/>
        </p:blipFill>
        <p:spPr>
          <a:xfrm>
            <a:off x="9808374" y="1819397"/>
            <a:ext cx="2012644" cy="2787171"/>
          </a:xfrm>
          <a:prstGeom prst="rect">
            <a:avLst/>
          </a:prstGeom>
          <a:noFill/>
          <a:ln>
            <a:noFill/>
          </a:ln>
          <a:effectLst>
            <a:outerShdw blurRad="50800" dist="38100" algn="l" rotWithShape="0">
              <a:srgbClr val="000000">
                <a:alpha val="40000"/>
              </a:srgbClr>
            </a:outerShdw>
          </a:effectLst>
        </p:spPr>
      </p:pic>
      <p:pic>
        <p:nvPicPr>
          <p:cNvPr id="466" name="Google Shape;466;p80"/>
          <p:cNvPicPr preferRelativeResize="0"/>
          <p:nvPr/>
        </p:nvPicPr>
        <p:blipFill rotWithShape="1">
          <a:blip r:embed="rId7">
            <a:alphaModFix/>
          </a:blip>
          <a:srcRect/>
          <a:stretch/>
        </p:blipFill>
        <p:spPr>
          <a:xfrm>
            <a:off x="8639080" y="3180549"/>
            <a:ext cx="2055137" cy="2755411"/>
          </a:xfrm>
          <a:prstGeom prst="rect">
            <a:avLst/>
          </a:prstGeom>
          <a:noFill/>
          <a:ln>
            <a:noFill/>
          </a:ln>
          <a:effectLst>
            <a:outerShdw blurRad="50800" dist="38100" dir="2700000" algn="tl" rotWithShape="0">
              <a:srgbClr val="000000">
                <a:alpha val="40000"/>
              </a:srgbClr>
            </a:outerShdw>
          </a:effectLst>
        </p:spPr>
      </p:pic>
      <p:pic>
        <p:nvPicPr>
          <p:cNvPr id="467" name="Google Shape;467;p80"/>
          <p:cNvPicPr preferRelativeResize="0"/>
          <p:nvPr/>
        </p:nvPicPr>
        <p:blipFill rotWithShape="1">
          <a:blip r:embed="rId8">
            <a:alphaModFix/>
          </a:blip>
          <a:srcRect/>
          <a:stretch/>
        </p:blipFill>
        <p:spPr>
          <a:xfrm>
            <a:off x="9808370" y="3681742"/>
            <a:ext cx="2130480" cy="2779519"/>
          </a:xfrm>
          <a:prstGeom prst="rect">
            <a:avLst/>
          </a:prstGeom>
          <a:noFill/>
          <a:ln>
            <a:noFill/>
          </a:ln>
          <a:effectLst>
            <a:outerShdw blurRad="50800" dist="38100" dir="2700000" algn="tl" rotWithShape="0">
              <a:srgbClr val="000000">
                <a:alpha val="40000"/>
              </a:srgbClr>
            </a:outerShdw>
          </a:effectLst>
        </p:spPr>
      </p:pic>
      <p:cxnSp>
        <p:nvCxnSpPr>
          <p:cNvPr id="3" name="Straight Connector 2">
            <a:extLst>
              <a:ext uri="{FF2B5EF4-FFF2-40B4-BE49-F238E27FC236}">
                <a16:creationId xmlns:a16="http://schemas.microsoft.com/office/drawing/2014/main" id="{78CC9755-3FF7-6C57-F98D-2469A94A9920}"/>
              </a:ext>
            </a:extLst>
          </p:cNvPr>
          <p:cNvCxnSpPr/>
          <p:nvPr/>
        </p:nvCxnSpPr>
        <p:spPr>
          <a:xfrm>
            <a:off x="4788838" y="3297984"/>
            <a:ext cx="37179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45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1D226-1260-C3AB-929B-456053F0AD62}"/>
              </a:ext>
            </a:extLst>
          </p:cNvPr>
          <p:cNvSpPr>
            <a:spLocks noGrp="1"/>
          </p:cNvSpPr>
          <p:nvPr>
            <p:ph idx="1"/>
          </p:nvPr>
        </p:nvSpPr>
        <p:spPr>
          <a:xfrm>
            <a:off x="826624" y="1486746"/>
            <a:ext cx="10538752" cy="5105400"/>
          </a:xfrm>
        </p:spPr>
        <p:txBody>
          <a:bodyPr/>
          <a:lstStyle/>
          <a:p>
            <a:endParaRPr lang="en-US" dirty="0"/>
          </a:p>
          <a:p>
            <a:endParaRPr lang="en-US" dirty="0"/>
          </a:p>
          <a:p>
            <a:pPr marL="0" indent="0">
              <a:buNone/>
            </a:pPr>
            <a:endParaRPr lang="en-US" dirty="0"/>
          </a:p>
          <a:p>
            <a:r>
              <a:rPr lang="en-US" dirty="0"/>
              <a:t>The Commercial Content Kernel (CDA.LS.CC) includes key attributes of taxonomy used by Life Sciences companies to classify commercial content. </a:t>
            </a:r>
          </a:p>
          <a:p>
            <a:r>
              <a:rPr lang="en-US" dirty="0"/>
              <a:t>The CDA.LS.CC is part of the Common Data Architecture for Life Sciences.</a:t>
            </a:r>
          </a:p>
          <a:p>
            <a:r>
              <a:rPr lang="en-US" dirty="0"/>
              <a:t>The Common Data Architecture for Life Sciences (CDA.LS, or CDA for short) is an open and freely available standard for software applications, data products, and people to talk to each other with greater consistency and accuracy. </a:t>
            </a:r>
          </a:p>
          <a:p>
            <a:r>
              <a:rPr lang="en-US" dirty="0"/>
              <a:t>CDA will help create a common understanding within and between organizations that increases speed, efficiency, and quality of data management.</a:t>
            </a:r>
          </a:p>
          <a:p>
            <a:r>
              <a:rPr lang="en-US" dirty="0"/>
              <a:t>The CDA includes kernels for other key Life Sciences processes such as classification of Healthcare Professionals and Healthcare organizations. </a:t>
            </a:r>
          </a:p>
        </p:txBody>
      </p:sp>
      <p:sp>
        <p:nvSpPr>
          <p:cNvPr id="5" name="Text Placeholder 4">
            <a:extLst>
              <a:ext uri="{FF2B5EF4-FFF2-40B4-BE49-F238E27FC236}">
                <a16:creationId xmlns:a16="http://schemas.microsoft.com/office/drawing/2014/main" id="{82253A8F-1DCB-3B80-0E55-9EC2037C769F}"/>
              </a:ext>
            </a:extLst>
          </p:cNvPr>
          <p:cNvSpPr>
            <a:spLocks noGrp="1"/>
          </p:cNvSpPr>
          <p:nvPr>
            <p:ph type="body" sz="quarter" idx="13"/>
          </p:nvPr>
        </p:nvSpPr>
        <p:spPr/>
        <p:txBody>
          <a:bodyPr/>
          <a:lstStyle/>
          <a:p>
            <a:r>
              <a:rPr lang="en-US" dirty="0"/>
              <a:t>A global, industry-specific standard data model created and published by Veeva, used in Vault </a:t>
            </a:r>
            <a:r>
              <a:rPr lang="en-US" dirty="0" err="1"/>
              <a:t>PromoMats</a:t>
            </a:r>
            <a:r>
              <a:rPr lang="en-US" dirty="0"/>
              <a:t>, available to all. </a:t>
            </a:r>
          </a:p>
          <a:p>
            <a:endParaRPr lang="en-US" dirty="0"/>
          </a:p>
        </p:txBody>
      </p:sp>
      <p:sp>
        <p:nvSpPr>
          <p:cNvPr id="2" name="Title 1">
            <a:extLst>
              <a:ext uri="{FF2B5EF4-FFF2-40B4-BE49-F238E27FC236}">
                <a16:creationId xmlns:a16="http://schemas.microsoft.com/office/drawing/2014/main" id="{0769B928-E669-ECF2-BF5E-39054EEDCC59}"/>
              </a:ext>
            </a:extLst>
          </p:cNvPr>
          <p:cNvSpPr>
            <a:spLocks noGrp="1"/>
          </p:cNvSpPr>
          <p:nvPr>
            <p:ph type="title"/>
          </p:nvPr>
        </p:nvSpPr>
        <p:spPr/>
        <p:txBody>
          <a:bodyPr/>
          <a:lstStyle/>
          <a:p>
            <a:r>
              <a:rPr lang="en-GB" dirty="0"/>
              <a:t>Commercial Content Kernel for Life Sciences</a:t>
            </a:r>
            <a:endParaRPr lang="en-US" dirty="0"/>
          </a:p>
        </p:txBody>
      </p:sp>
      <p:pic>
        <p:nvPicPr>
          <p:cNvPr id="6" name="Picture 5">
            <a:extLst>
              <a:ext uri="{FF2B5EF4-FFF2-40B4-BE49-F238E27FC236}">
                <a16:creationId xmlns:a16="http://schemas.microsoft.com/office/drawing/2014/main" id="{53584E82-B7C2-319B-F7E9-F5B7503599D6}"/>
              </a:ext>
            </a:extLst>
          </p:cNvPr>
          <p:cNvPicPr>
            <a:picLocks noChangeAspect="1"/>
          </p:cNvPicPr>
          <p:nvPr/>
        </p:nvPicPr>
        <p:blipFill>
          <a:blip r:embed="rId3"/>
          <a:stretch>
            <a:fillRect/>
          </a:stretch>
        </p:blipFill>
        <p:spPr>
          <a:xfrm>
            <a:off x="5425786" y="1759642"/>
            <a:ext cx="1562100" cy="850900"/>
          </a:xfrm>
          <a:prstGeom prst="rect">
            <a:avLst/>
          </a:prstGeom>
        </p:spPr>
      </p:pic>
    </p:spTree>
    <p:extLst>
      <p:ext uri="{BB962C8B-B14F-4D97-AF65-F5344CB8AC3E}">
        <p14:creationId xmlns:p14="http://schemas.microsoft.com/office/powerpoint/2010/main" val="27530119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81"/>
          <p:cNvSpPr txBox="1">
            <a:spLocks noGrp="1"/>
          </p:cNvSpPr>
          <p:nvPr>
            <p:ph type="body" idx="2"/>
          </p:nvPr>
        </p:nvSpPr>
        <p:spPr>
          <a:xfrm>
            <a:off x="997527" y="907067"/>
            <a:ext cx="9836728" cy="907600"/>
          </a:xfrm>
          <a:prstGeom prst="rect">
            <a:avLst/>
          </a:prstGeom>
        </p:spPr>
        <p:txBody>
          <a:bodyPr spcFirstLastPara="1" vert="horz" wrap="square" lIns="91433" tIns="45700" rIns="91433" bIns="45700" rtlCol="0" anchor="t" anchorCtr="0">
            <a:noAutofit/>
          </a:bodyPr>
          <a:lstStyle/>
          <a:p>
            <a:pPr marL="0" indent="0"/>
            <a:r>
              <a:rPr lang="en" dirty="0"/>
              <a:t>A global, industry-specific standard created and published by Veeva, used in Vault </a:t>
            </a:r>
            <a:r>
              <a:rPr lang="en" dirty="0" err="1"/>
              <a:t>PromoMats</a:t>
            </a:r>
            <a:r>
              <a:rPr lang="en" dirty="0"/>
              <a:t>, available to all. </a:t>
            </a:r>
          </a:p>
        </p:txBody>
      </p:sp>
      <p:sp>
        <p:nvSpPr>
          <p:cNvPr id="473" name="Google Shape;473;p81"/>
          <p:cNvSpPr txBox="1">
            <a:spLocks noGrp="1"/>
          </p:cNvSpPr>
          <p:nvPr>
            <p:ph type="title"/>
          </p:nvPr>
        </p:nvSpPr>
        <p:spPr>
          <a:xfrm>
            <a:off x="276303" y="96275"/>
            <a:ext cx="11639200" cy="970400"/>
          </a:xfrm>
          <a:prstGeom prst="rect">
            <a:avLst/>
          </a:prstGeom>
        </p:spPr>
        <p:txBody>
          <a:bodyPr spcFirstLastPara="1" vert="horz" wrap="square" lIns="91433" tIns="45700" rIns="91433" bIns="45700" rtlCol="0" anchor="ctr" anchorCtr="0">
            <a:noAutofit/>
          </a:bodyPr>
          <a:lstStyle/>
          <a:p>
            <a:r>
              <a:rPr lang="en-GB" dirty="0"/>
              <a:t>Commercial Content Kernel for Life Sciences</a:t>
            </a:r>
          </a:p>
        </p:txBody>
      </p:sp>
      <p:sp>
        <p:nvSpPr>
          <p:cNvPr id="8" name="Google Shape;510;p4">
            <a:extLst>
              <a:ext uri="{FF2B5EF4-FFF2-40B4-BE49-F238E27FC236}">
                <a16:creationId xmlns:a16="http://schemas.microsoft.com/office/drawing/2014/main" id="{B8029D25-F24F-A9CD-0425-B28187DDDD42}"/>
              </a:ext>
            </a:extLst>
          </p:cNvPr>
          <p:cNvSpPr/>
          <p:nvPr/>
        </p:nvSpPr>
        <p:spPr>
          <a:xfrm>
            <a:off x="4803876" y="2459088"/>
            <a:ext cx="2584250" cy="2584246"/>
          </a:xfrm>
          <a:prstGeom prst="ellipse">
            <a:avLst/>
          </a:prstGeom>
          <a:noFill/>
          <a:ln w="19050" cap="sq">
            <a:solidFill>
              <a:schemeClr val="tx2"/>
            </a:solidFill>
            <a:prstDash val="sysDot"/>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 name="Google Shape;502;p4">
            <a:extLst>
              <a:ext uri="{FF2B5EF4-FFF2-40B4-BE49-F238E27FC236}">
                <a16:creationId xmlns:a16="http://schemas.microsoft.com/office/drawing/2014/main" id="{EBDD63FF-35EA-C560-1D8C-88B158C7FA3A}"/>
              </a:ext>
            </a:extLst>
          </p:cNvPr>
          <p:cNvSpPr/>
          <p:nvPr/>
        </p:nvSpPr>
        <p:spPr>
          <a:xfrm>
            <a:off x="4901221" y="2556438"/>
            <a:ext cx="2389558" cy="2389546"/>
          </a:xfrm>
          <a:prstGeom prst="ellipse">
            <a:avLst/>
          </a:prstGeom>
          <a:solidFill>
            <a:schemeClr val="tx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00"/>
              <a:buFont typeface="Calibri"/>
              <a:buNone/>
            </a:pPr>
            <a:endParaRPr sz="1300" b="0" i="0" u="none" strike="noStrike" cap="none">
              <a:solidFill>
                <a:srgbClr val="FF9E16"/>
              </a:solidFill>
              <a:latin typeface="Calibri"/>
              <a:ea typeface="Calibri"/>
              <a:cs typeface="Calibri"/>
              <a:sym typeface="Calibri"/>
            </a:endParaRPr>
          </a:p>
        </p:txBody>
      </p:sp>
      <p:sp>
        <p:nvSpPr>
          <p:cNvPr id="10" name="TextBox 9">
            <a:extLst>
              <a:ext uri="{FF2B5EF4-FFF2-40B4-BE49-F238E27FC236}">
                <a16:creationId xmlns:a16="http://schemas.microsoft.com/office/drawing/2014/main" id="{2155296E-0A89-0A1C-8877-C77AB5089E40}"/>
              </a:ext>
            </a:extLst>
          </p:cNvPr>
          <p:cNvSpPr txBox="1"/>
          <p:nvPr/>
        </p:nvSpPr>
        <p:spPr>
          <a:xfrm>
            <a:off x="4901221" y="3761930"/>
            <a:ext cx="2389558" cy="590931"/>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2000" b="1" dirty="0">
                <a:solidFill>
                  <a:schemeClr val="bg1"/>
                </a:solidFill>
              </a:rPr>
              <a:t>Easier for Integrations</a:t>
            </a:r>
            <a:endParaRPr lang="en-FI" sz="2000" b="1" dirty="0">
              <a:solidFill>
                <a:schemeClr val="bg1"/>
              </a:solidFill>
            </a:endParaRPr>
          </a:p>
        </p:txBody>
      </p:sp>
      <p:grpSp>
        <p:nvGrpSpPr>
          <p:cNvPr id="15" name="Graphic 3">
            <a:extLst>
              <a:ext uri="{FF2B5EF4-FFF2-40B4-BE49-F238E27FC236}">
                <a16:creationId xmlns:a16="http://schemas.microsoft.com/office/drawing/2014/main" id="{59283B39-D639-9DD7-BCFC-9F1CF0B1B36E}"/>
              </a:ext>
            </a:extLst>
          </p:cNvPr>
          <p:cNvGrpSpPr/>
          <p:nvPr/>
        </p:nvGrpSpPr>
        <p:grpSpPr>
          <a:xfrm>
            <a:off x="5800726" y="3015917"/>
            <a:ext cx="590550" cy="514350"/>
            <a:chOff x="2734627" y="3680732"/>
            <a:chExt cx="590550" cy="514350"/>
          </a:xfrm>
          <a:noFill/>
        </p:grpSpPr>
        <p:grpSp>
          <p:nvGrpSpPr>
            <p:cNvPr id="16" name="Graphic 3">
              <a:extLst>
                <a:ext uri="{FF2B5EF4-FFF2-40B4-BE49-F238E27FC236}">
                  <a16:creationId xmlns:a16="http://schemas.microsoft.com/office/drawing/2014/main" id="{846B9764-AD55-DFAD-F184-CD214482C627}"/>
                </a:ext>
              </a:extLst>
            </p:cNvPr>
            <p:cNvGrpSpPr/>
            <p:nvPr/>
          </p:nvGrpSpPr>
          <p:grpSpPr>
            <a:xfrm>
              <a:off x="2734627" y="3680732"/>
              <a:ext cx="590550" cy="514350"/>
              <a:chOff x="2734627" y="3680732"/>
              <a:chExt cx="590550" cy="514350"/>
            </a:xfrm>
            <a:noFill/>
          </p:grpSpPr>
          <p:grpSp>
            <p:nvGrpSpPr>
              <p:cNvPr id="26" name="Graphic 3">
                <a:extLst>
                  <a:ext uri="{FF2B5EF4-FFF2-40B4-BE49-F238E27FC236}">
                    <a16:creationId xmlns:a16="http://schemas.microsoft.com/office/drawing/2014/main" id="{F17A6024-F41B-CD83-54A0-929D09DEB762}"/>
                  </a:ext>
                </a:extLst>
              </p:cNvPr>
              <p:cNvGrpSpPr/>
              <p:nvPr/>
            </p:nvGrpSpPr>
            <p:grpSpPr>
              <a:xfrm>
                <a:off x="2734627" y="3709307"/>
                <a:ext cx="266700" cy="419100"/>
                <a:chOff x="2734627" y="3709307"/>
                <a:chExt cx="266700" cy="419100"/>
              </a:xfrm>
              <a:noFill/>
            </p:grpSpPr>
            <p:sp>
              <p:nvSpPr>
                <p:cNvPr id="33" name="Freeform: Shape 32">
                  <a:extLst>
                    <a:ext uri="{FF2B5EF4-FFF2-40B4-BE49-F238E27FC236}">
                      <a16:creationId xmlns:a16="http://schemas.microsoft.com/office/drawing/2014/main" id="{F94819A8-4E66-C4C7-8D93-E9BA862382FE}"/>
                    </a:ext>
                  </a:extLst>
                </p:cNvPr>
                <p:cNvSpPr/>
                <p:nvPr/>
              </p:nvSpPr>
              <p:spPr>
                <a:xfrm>
                  <a:off x="2734627" y="4071257"/>
                  <a:ext cx="266700" cy="57150"/>
                </a:xfrm>
                <a:custGeom>
                  <a:avLst/>
                  <a:gdLst>
                    <a:gd name="connsiteX0" fmla="*/ 266700 w 266700"/>
                    <a:gd name="connsiteY0" fmla="*/ 57150 h 57150"/>
                    <a:gd name="connsiteX1" fmla="*/ 38100 w 266700"/>
                    <a:gd name="connsiteY1" fmla="*/ 57150 h 57150"/>
                    <a:gd name="connsiteX2" fmla="*/ 0 w 266700"/>
                    <a:gd name="connsiteY2" fmla="*/ 19050 h 57150"/>
                    <a:gd name="connsiteX3" fmla="*/ 0 w 266700"/>
                    <a:gd name="connsiteY3" fmla="*/ 0 h 57150"/>
                    <a:gd name="connsiteX4" fmla="*/ 228600 w 266700"/>
                    <a:gd name="connsiteY4" fmla="*/ 0 h 57150"/>
                    <a:gd name="connsiteX5" fmla="*/ 247650 w 266700"/>
                    <a:gd name="connsiteY5" fmla="*/ 19050 h 57150"/>
                    <a:gd name="connsiteX6" fmla="*/ 266700 w 266700"/>
                    <a:gd name="connsiteY6"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57150">
                      <a:moveTo>
                        <a:pt x="266700" y="57150"/>
                      </a:moveTo>
                      <a:lnTo>
                        <a:pt x="38100" y="57150"/>
                      </a:lnTo>
                      <a:lnTo>
                        <a:pt x="0" y="19050"/>
                      </a:lnTo>
                      <a:lnTo>
                        <a:pt x="0" y="0"/>
                      </a:lnTo>
                      <a:lnTo>
                        <a:pt x="228600" y="0"/>
                      </a:lnTo>
                      <a:lnTo>
                        <a:pt x="247650" y="19050"/>
                      </a:lnTo>
                      <a:lnTo>
                        <a:pt x="266700" y="19050"/>
                      </a:lnTo>
                    </a:path>
                  </a:pathLst>
                </a:custGeom>
                <a:noFill/>
                <a:ln w="12700" cap="flat">
                  <a:solidFill>
                    <a:schemeClr val="bg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0C2CEF8-898E-0630-6502-B0F809815BBB}"/>
                    </a:ext>
                  </a:extLst>
                </p:cNvPr>
                <p:cNvSpPr/>
                <p:nvPr/>
              </p:nvSpPr>
              <p:spPr>
                <a:xfrm>
                  <a:off x="2791777" y="3709307"/>
                  <a:ext cx="209550" cy="333375"/>
                </a:xfrm>
                <a:custGeom>
                  <a:avLst/>
                  <a:gdLst>
                    <a:gd name="connsiteX0" fmla="*/ 209550 w 209550"/>
                    <a:gd name="connsiteY0" fmla="*/ 0 h 333375"/>
                    <a:gd name="connsiteX1" fmla="*/ 28575 w 209550"/>
                    <a:gd name="connsiteY1" fmla="*/ 0 h 333375"/>
                    <a:gd name="connsiteX2" fmla="*/ 0 w 209550"/>
                    <a:gd name="connsiteY2" fmla="*/ 28575 h 333375"/>
                    <a:gd name="connsiteX3" fmla="*/ 0 w 209550"/>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209550" h="333375">
                      <a:moveTo>
                        <a:pt x="209550" y="0"/>
                      </a:moveTo>
                      <a:lnTo>
                        <a:pt x="28575" y="0"/>
                      </a:lnTo>
                      <a:cubicBezTo>
                        <a:pt x="12763" y="0"/>
                        <a:pt x="0" y="12763"/>
                        <a:pt x="0" y="28575"/>
                      </a:cubicBezTo>
                      <a:lnTo>
                        <a:pt x="0" y="333375"/>
                      </a:lnTo>
                    </a:path>
                  </a:pathLst>
                </a:custGeom>
                <a:noFill/>
                <a:ln w="12700" cap="flat">
                  <a:solidFill>
                    <a:schemeClr val="bg1"/>
                  </a:solidFill>
                  <a:prstDash val="solid"/>
                  <a:miter/>
                </a:ln>
              </p:spPr>
              <p:txBody>
                <a:bodyPr rtlCol="0" anchor="ctr"/>
                <a:lstStyle/>
                <a:p>
                  <a:endParaRPr lang="en-US"/>
                </a:p>
              </p:txBody>
            </p:sp>
          </p:grpSp>
          <p:grpSp>
            <p:nvGrpSpPr>
              <p:cNvPr id="27" name="Graphic 3">
                <a:extLst>
                  <a:ext uri="{FF2B5EF4-FFF2-40B4-BE49-F238E27FC236}">
                    <a16:creationId xmlns:a16="http://schemas.microsoft.com/office/drawing/2014/main" id="{D3966F9B-0C4B-B754-4267-D154388181E7}"/>
                  </a:ext>
                </a:extLst>
              </p:cNvPr>
              <p:cNvGrpSpPr/>
              <p:nvPr/>
            </p:nvGrpSpPr>
            <p:grpSpPr>
              <a:xfrm>
                <a:off x="3058477" y="3747407"/>
                <a:ext cx="266700" cy="419100"/>
                <a:chOff x="3058477" y="3747407"/>
                <a:chExt cx="266700" cy="419100"/>
              </a:xfrm>
              <a:noFill/>
            </p:grpSpPr>
            <p:sp>
              <p:nvSpPr>
                <p:cNvPr id="31" name="Freeform: Shape 30">
                  <a:extLst>
                    <a:ext uri="{FF2B5EF4-FFF2-40B4-BE49-F238E27FC236}">
                      <a16:creationId xmlns:a16="http://schemas.microsoft.com/office/drawing/2014/main" id="{E677377C-4FD2-9305-BC64-CDE1CE11E248}"/>
                    </a:ext>
                  </a:extLst>
                </p:cNvPr>
                <p:cNvSpPr/>
                <p:nvPr/>
              </p:nvSpPr>
              <p:spPr>
                <a:xfrm>
                  <a:off x="3058477" y="4109357"/>
                  <a:ext cx="266700" cy="57150"/>
                </a:xfrm>
                <a:custGeom>
                  <a:avLst/>
                  <a:gdLst>
                    <a:gd name="connsiteX0" fmla="*/ 0 w 266700"/>
                    <a:gd name="connsiteY0" fmla="*/ 57150 h 57150"/>
                    <a:gd name="connsiteX1" fmla="*/ 228600 w 266700"/>
                    <a:gd name="connsiteY1" fmla="*/ 57150 h 57150"/>
                    <a:gd name="connsiteX2" fmla="*/ 266700 w 266700"/>
                    <a:gd name="connsiteY2" fmla="*/ 19050 h 57150"/>
                    <a:gd name="connsiteX3" fmla="*/ 266700 w 266700"/>
                    <a:gd name="connsiteY3" fmla="*/ 0 h 57150"/>
                    <a:gd name="connsiteX4" fmla="*/ 38100 w 266700"/>
                    <a:gd name="connsiteY4" fmla="*/ 0 h 57150"/>
                    <a:gd name="connsiteX5" fmla="*/ 19050 w 266700"/>
                    <a:gd name="connsiteY5" fmla="*/ 19050 h 57150"/>
                    <a:gd name="connsiteX6" fmla="*/ 0 w 266700"/>
                    <a:gd name="connsiteY6"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57150">
                      <a:moveTo>
                        <a:pt x="0" y="57150"/>
                      </a:moveTo>
                      <a:lnTo>
                        <a:pt x="228600" y="57150"/>
                      </a:lnTo>
                      <a:lnTo>
                        <a:pt x="266700" y="19050"/>
                      </a:lnTo>
                      <a:lnTo>
                        <a:pt x="266700" y="0"/>
                      </a:lnTo>
                      <a:lnTo>
                        <a:pt x="38100" y="0"/>
                      </a:lnTo>
                      <a:lnTo>
                        <a:pt x="19050" y="19050"/>
                      </a:lnTo>
                      <a:lnTo>
                        <a:pt x="0" y="19050"/>
                      </a:lnTo>
                    </a:path>
                  </a:pathLst>
                </a:custGeom>
                <a:noFill/>
                <a:ln w="12700"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83F671D-D621-76AD-FE32-CA8EF3B6C20D}"/>
                    </a:ext>
                  </a:extLst>
                </p:cNvPr>
                <p:cNvSpPr/>
                <p:nvPr/>
              </p:nvSpPr>
              <p:spPr>
                <a:xfrm>
                  <a:off x="3058477" y="3747407"/>
                  <a:ext cx="209550" cy="333375"/>
                </a:xfrm>
                <a:custGeom>
                  <a:avLst/>
                  <a:gdLst>
                    <a:gd name="connsiteX0" fmla="*/ 0 w 209550"/>
                    <a:gd name="connsiteY0" fmla="*/ 0 h 333375"/>
                    <a:gd name="connsiteX1" fmla="*/ 180975 w 209550"/>
                    <a:gd name="connsiteY1" fmla="*/ 0 h 333375"/>
                    <a:gd name="connsiteX2" fmla="*/ 209550 w 209550"/>
                    <a:gd name="connsiteY2" fmla="*/ 28575 h 333375"/>
                    <a:gd name="connsiteX3" fmla="*/ 209550 w 209550"/>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209550" h="333375">
                      <a:moveTo>
                        <a:pt x="0" y="0"/>
                      </a:moveTo>
                      <a:lnTo>
                        <a:pt x="180975" y="0"/>
                      </a:lnTo>
                      <a:cubicBezTo>
                        <a:pt x="196787" y="0"/>
                        <a:pt x="209550" y="12763"/>
                        <a:pt x="209550" y="28575"/>
                      </a:cubicBezTo>
                      <a:lnTo>
                        <a:pt x="209550" y="333375"/>
                      </a:lnTo>
                    </a:path>
                  </a:pathLst>
                </a:custGeom>
                <a:noFill/>
                <a:ln w="12700" cap="flat">
                  <a:solidFill>
                    <a:schemeClr val="bg1"/>
                  </a:solid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id="{CE867206-7628-7968-AF4D-FE1239A72AD0}"/>
                  </a:ext>
                </a:extLst>
              </p:cNvPr>
              <p:cNvSpPr/>
              <p:nvPr/>
            </p:nvSpPr>
            <p:spPr>
              <a:xfrm>
                <a:off x="3029902" y="4004582"/>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flat">
                <a:solidFill>
                  <a:schemeClr val="bg1"/>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8367722-21DB-A7B0-1470-AD71BB6A1C3A}"/>
                  </a:ext>
                </a:extLst>
              </p:cNvPr>
              <p:cNvSpPr/>
              <p:nvPr/>
            </p:nvSpPr>
            <p:spPr>
              <a:xfrm>
                <a:off x="3029902" y="3871232"/>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12700" cap="flat">
                <a:solidFill>
                  <a:schemeClr val="bg1"/>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264D66A-13C0-B931-C6C4-746EB83CEC69}"/>
                  </a:ext>
                </a:extLst>
              </p:cNvPr>
              <p:cNvSpPr/>
              <p:nvPr/>
            </p:nvSpPr>
            <p:spPr>
              <a:xfrm>
                <a:off x="3029902" y="3680732"/>
                <a:ext cx="9525" cy="133350"/>
              </a:xfrm>
              <a:custGeom>
                <a:avLst/>
                <a:gdLst>
                  <a:gd name="connsiteX0" fmla="*/ 0 w 9525"/>
                  <a:gd name="connsiteY0" fmla="*/ 0 h 133350"/>
                  <a:gd name="connsiteX1" fmla="*/ 0 w 9525"/>
                  <a:gd name="connsiteY1" fmla="*/ 133350 h 133350"/>
                </a:gdLst>
                <a:ahLst/>
                <a:cxnLst>
                  <a:cxn ang="0">
                    <a:pos x="connsiteX0" y="connsiteY0"/>
                  </a:cxn>
                  <a:cxn ang="0">
                    <a:pos x="connsiteX1" y="connsiteY1"/>
                  </a:cxn>
                </a:cxnLst>
                <a:rect l="l" t="t" r="r" b="b"/>
                <a:pathLst>
                  <a:path w="9525" h="133350">
                    <a:moveTo>
                      <a:pt x="0" y="0"/>
                    </a:moveTo>
                    <a:lnTo>
                      <a:pt x="0" y="133350"/>
                    </a:lnTo>
                  </a:path>
                </a:pathLst>
              </a:custGeom>
              <a:ln w="12700" cap="flat">
                <a:solidFill>
                  <a:schemeClr val="bg1"/>
                </a:solidFill>
                <a:prstDash val="solid"/>
                <a:miter/>
              </a:ln>
            </p:spPr>
            <p:txBody>
              <a:bodyPr rtlCol="0" anchor="ctr"/>
              <a:lstStyle/>
              <a:p>
                <a:endParaRPr lang="en-US"/>
              </a:p>
            </p:txBody>
          </p:sp>
        </p:grpSp>
        <p:grpSp>
          <p:nvGrpSpPr>
            <p:cNvPr id="17" name="Graphic 3">
              <a:extLst>
                <a:ext uri="{FF2B5EF4-FFF2-40B4-BE49-F238E27FC236}">
                  <a16:creationId xmlns:a16="http://schemas.microsoft.com/office/drawing/2014/main" id="{99A206A1-203E-39E9-E35F-80EEDE25BD17}"/>
                </a:ext>
              </a:extLst>
            </p:cNvPr>
            <p:cNvGrpSpPr/>
            <p:nvPr/>
          </p:nvGrpSpPr>
          <p:grpSpPr>
            <a:xfrm>
              <a:off x="2953702" y="3804557"/>
              <a:ext cx="152400" cy="209550"/>
              <a:chOff x="2953702" y="3804557"/>
              <a:chExt cx="152400" cy="209550"/>
            </a:xfrm>
            <a:noFill/>
          </p:grpSpPr>
          <p:sp>
            <p:nvSpPr>
              <p:cNvPr id="20" name="Freeform: Shape 19">
                <a:extLst>
                  <a:ext uri="{FF2B5EF4-FFF2-40B4-BE49-F238E27FC236}">
                    <a16:creationId xmlns:a16="http://schemas.microsoft.com/office/drawing/2014/main" id="{EB99D088-B548-B8FF-D623-82693EB0B583}"/>
                  </a:ext>
                </a:extLst>
              </p:cNvPr>
              <p:cNvSpPr/>
              <p:nvPr/>
            </p:nvSpPr>
            <p:spPr>
              <a:xfrm>
                <a:off x="2963227" y="3909332"/>
                <a:ext cx="66675" cy="66675"/>
              </a:xfrm>
              <a:custGeom>
                <a:avLst/>
                <a:gdLst>
                  <a:gd name="connsiteX0" fmla="*/ 66675 w 66675"/>
                  <a:gd name="connsiteY0" fmla="*/ 66675 h 66675"/>
                  <a:gd name="connsiteX1" fmla="*/ 0 w 66675"/>
                  <a:gd name="connsiteY1" fmla="*/ 0 h 66675"/>
                </a:gdLst>
                <a:ahLst/>
                <a:cxnLst>
                  <a:cxn ang="0">
                    <a:pos x="connsiteX0" y="connsiteY0"/>
                  </a:cxn>
                  <a:cxn ang="0">
                    <a:pos x="connsiteX1" y="connsiteY1"/>
                  </a:cxn>
                </a:cxnLst>
                <a:rect l="l" t="t" r="r" b="b"/>
                <a:pathLst>
                  <a:path w="66675" h="66675">
                    <a:moveTo>
                      <a:pt x="66675" y="66675"/>
                    </a:moveTo>
                    <a:cubicBezTo>
                      <a:pt x="29813" y="66675"/>
                      <a:pt x="0" y="36862"/>
                      <a:pt x="0" y="0"/>
                    </a:cubicBezTo>
                  </a:path>
                </a:pathLst>
              </a:custGeom>
              <a:noFill/>
              <a:ln w="1270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4FBF365-9BD8-FB81-D30F-B9B3B410019F}"/>
                  </a:ext>
                </a:extLst>
              </p:cNvPr>
              <p:cNvSpPr/>
              <p:nvPr/>
            </p:nvSpPr>
            <p:spPr>
              <a:xfrm>
                <a:off x="3029902" y="3842657"/>
                <a:ext cx="66675" cy="66675"/>
              </a:xfrm>
              <a:custGeom>
                <a:avLst/>
                <a:gdLst>
                  <a:gd name="connsiteX0" fmla="*/ 0 w 66675"/>
                  <a:gd name="connsiteY0" fmla="*/ 0 h 66675"/>
                  <a:gd name="connsiteX1" fmla="*/ 66675 w 66675"/>
                  <a:gd name="connsiteY1" fmla="*/ 66675 h 66675"/>
                </a:gdLst>
                <a:ahLst/>
                <a:cxnLst>
                  <a:cxn ang="0">
                    <a:pos x="connsiteX0" y="connsiteY0"/>
                  </a:cxn>
                  <a:cxn ang="0">
                    <a:pos x="connsiteX1" y="connsiteY1"/>
                  </a:cxn>
                </a:cxnLst>
                <a:rect l="l" t="t" r="r" b="b"/>
                <a:pathLst>
                  <a:path w="66675" h="66675">
                    <a:moveTo>
                      <a:pt x="0" y="0"/>
                    </a:moveTo>
                    <a:cubicBezTo>
                      <a:pt x="36862" y="0"/>
                      <a:pt x="66675" y="29813"/>
                      <a:pt x="66675" y="66675"/>
                    </a:cubicBezTo>
                  </a:path>
                </a:pathLst>
              </a:custGeom>
              <a:noFill/>
              <a:ln w="12700"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90F5BB2-BD30-639C-DFF9-3A79C814A454}"/>
                  </a:ext>
                </a:extLst>
              </p:cNvPr>
              <p:cNvSpPr/>
              <p:nvPr/>
            </p:nvSpPr>
            <p:spPr>
              <a:xfrm>
                <a:off x="3029902" y="3976007"/>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DD8F781-73D7-6A08-484A-43706C6209F9}"/>
                  </a:ext>
                </a:extLst>
              </p:cNvPr>
              <p:cNvSpPr/>
              <p:nvPr/>
            </p:nvSpPr>
            <p:spPr>
              <a:xfrm>
                <a:off x="2953702" y="3842657"/>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E6B69A1-EC7F-1703-7750-396D057E5135}"/>
                  </a:ext>
                </a:extLst>
              </p:cNvPr>
              <p:cNvSpPr/>
              <p:nvPr/>
            </p:nvSpPr>
            <p:spPr>
              <a:xfrm>
                <a:off x="3068002" y="3937907"/>
                <a:ext cx="38100" cy="76200"/>
              </a:xfrm>
              <a:custGeom>
                <a:avLst/>
                <a:gdLst>
                  <a:gd name="connsiteX0" fmla="*/ 0 w 38100"/>
                  <a:gd name="connsiteY0" fmla="*/ 76200 h 76200"/>
                  <a:gd name="connsiteX1" fmla="*/ 38100 w 38100"/>
                  <a:gd name="connsiteY1" fmla="*/ 38100 h 76200"/>
                  <a:gd name="connsiteX2" fmla="*/ 0 w 38100"/>
                  <a:gd name="connsiteY2" fmla="*/ 0 h 76200"/>
                </a:gdLst>
                <a:ahLst/>
                <a:cxnLst>
                  <a:cxn ang="0">
                    <a:pos x="connsiteX0" y="connsiteY0"/>
                  </a:cxn>
                  <a:cxn ang="0">
                    <a:pos x="connsiteX1" y="connsiteY1"/>
                  </a:cxn>
                  <a:cxn ang="0">
                    <a:pos x="connsiteX2" y="connsiteY2"/>
                  </a:cxn>
                </a:cxnLst>
                <a:rect l="l" t="t" r="r" b="b"/>
                <a:pathLst>
                  <a:path w="38100" h="76200">
                    <a:moveTo>
                      <a:pt x="0" y="76200"/>
                    </a:moveTo>
                    <a:lnTo>
                      <a:pt x="38100" y="38100"/>
                    </a:lnTo>
                    <a:lnTo>
                      <a:pt x="0" y="0"/>
                    </a:lnTo>
                  </a:path>
                </a:pathLst>
              </a:custGeom>
              <a:noFill/>
              <a:ln w="1270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EC87A7E-A36C-DCA8-92EC-DDEF8459AB44}"/>
                  </a:ext>
                </a:extLst>
              </p:cNvPr>
              <p:cNvSpPr/>
              <p:nvPr/>
            </p:nvSpPr>
            <p:spPr>
              <a:xfrm>
                <a:off x="2953702" y="3804557"/>
                <a:ext cx="38100" cy="76200"/>
              </a:xfrm>
              <a:custGeom>
                <a:avLst/>
                <a:gdLst>
                  <a:gd name="connsiteX0" fmla="*/ 38100 w 38100"/>
                  <a:gd name="connsiteY0" fmla="*/ 76200 h 76200"/>
                  <a:gd name="connsiteX1" fmla="*/ 0 w 38100"/>
                  <a:gd name="connsiteY1" fmla="*/ 38100 h 76200"/>
                  <a:gd name="connsiteX2" fmla="*/ 38100 w 38100"/>
                  <a:gd name="connsiteY2" fmla="*/ 0 h 76200"/>
                </a:gdLst>
                <a:ahLst/>
                <a:cxnLst>
                  <a:cxn ang="0">
                    <a:pos x="connsiteX0" y="connsiteY0"/>
                  </a:cxn>
                  <a:cxn ang="0">
                    <a:pos x="connsiteX1" y="connsiteY1"/>
                  </a:cxn>
                  <a:cxn ang="0">
                    <a:pos x="connsiteX2" y="connsiteY2"/>
                  </a:cxn>
                </a:cxnLst>
                <a:rect l="l" t="t" r="r" b="b"/>
                <a:pathLst>
                  <a:path w="38100" h="76200">
                    <a:moveTo>
                      <a:pt x="38100" y="76200"/>
                    </a:moveTo>
                    <a:lnTo>
                      <a:pt x="0" y="38100"/>
                    </a:lnTo>
                    <a:lnTo>
                      <a:pt x="38100" y="0"/>
                    </a:lnTo>
                  </a:path>
                </a:pathLst>
              </a:custGeom>
              <a:noFill/>
              <a:ln w="12700" cap="flat">
                <a:solidFill>
                  <a:schemeClr val="bg1"/>
                </a:solid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39EB31F2-DB4D-CDA0-C97A-CA876D69445D}"/>
                </a:ext>
              </a:extLst>
            </p:cNvPr>
            <p:cNvSpPr/>
            <p:nvPr/>
          </p:nvSpPr>
          <p:spPr>
            <a:xfrm>
              <a:off x="2829877" y="3747407"/>
              <a:ext cx="171450" cy="285750"/>
            </a:xfrm>
            <a:custGeom>
              <a:avLst/>
              <a:gdLst>
                <a:gd name="connsiteX0" fmla="*/ 171450 w 171450"/>
                <a:gd name="connsiteY0" fmla="*/ 285750 h 285750"/>
                <a:gd name="connsiteX1" fmla="*/ 0 w 171450"/>
                <a:gd name="connsiteY1" fmla="*/ 285750 h 285750"/>
                <a:gd name="connsiteX2" fmla="*/ 0 w 171450"/>
                <a:gd name="connsiteY2" fmla="*/ 0 h 285750"/>
                <a:gd name="connsiteX3" fmla="*/ 171450 w 171450"/>
                <a:gd name="connsiteY3" fmla="*/ 0 h 285750"/>
              </a:gdLst>
              <a:ahLst/>
              <a:cxnLst>
                <a:cxn ang="0">
                  <a:pos x="connsiteX0" y="connsiteY0"/>
                </a:cxn>
                <a:cxn ang="0">
                  <a:pos x="connsiteX1" y="connsiteY1"/>
                </a:cxn>
                <a:cxn ang="0">
                  <a:pos x="connsiteX2" y="connsiteY2"/>
                </a:cxn>
                <a:cxn ang="0">
                  <a:pos x="connsiteX3" y="connsiteY3"/>
                </a:cxn>
              </a:cxnLst>
              <a:rect l="l" t="t" r="r" b="b"/>
              <a:pathLst>
                <a:path w="171450" h="285750">
                  <a:moveTo>
                    <a:pt x="171450" y="285750"/>
                  </a:moveTo>
                  <a:lnTo>
                    <a:pt x="0" y="285750"/>
                  </a:lnTo>
                  <a:lnTo>
                    <a:pt x="0" y="0"/>
                  </a:lnTo>
                  <a:lnTo>
                    <a:pt x="171450" y="0"/>
                  </a:lnTo>
                </a:path>
              </a:pathLst>
            </a:custGeom>
            <a:noFill/>
            <a:ln w="12700"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EB77204-ACC5-3963-16F9-8DC4E20DE25E}"/>
                </a:ext>
              </a:extLst>
            </p:cNvPr>
            <p:cNvSpPr/>
            <p:nvPr/>
          </p:nvSpPr>
          <p:spPr>
            <a:xfrm>
              <a:off x="3058477" y="3785507"/>
              <a:ext cx="171450" cy="285750"/>
            </a:xfrm>
            <a:custGeom>
              <a:avLst/>
              <a:gdLst>
                <a:gd name="connsiteX0" fmla="*/ 0 w 171450"/>
                <a:gd name="connsiteY0" fmla="*/ 0 h 285750"/>
                <a:gd name="connsiteX1" fmla="*/ 171450 w 171450"/>
                <a:gd name="connsiteY1" fmla="*/ 0 h 285750"/>
                <a:gd name="connsiteX2" fmla="*/ 171450 w 171450"/>
                <a:gd name="connsiteY2" fmla="*/ 285750 h 285750"/>
                <a:gd name="connsiteX3" fmla="*/ 0 w 171450"/>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1450" h="285750">
                  <a:moveTo>
                    <a:pt x="0" y="0"/>
                  </a:moveTo>
                  <a:lnTo>
                    <a:pt x="171450" y="0"/>
                  </a:lnTo>
                  <a:lnTo>
                    <a:pt x="171450" y="285750"/>
                  </a:lnTo>
                  <a:lnTo>
                    <a:pt x="0" y="285750"/>
                  </a:lnTo>
                </a:path>
              </a:pathLst>
            </a:custGeom>
            <a:noFill/>
            <a:ln w="12700" cap="flat">
              <a:solidFill>
                <a:schemeClr val="bg1"/>
              </a:solidFill>
              <a:prstDash val="solid"/>
              <a:miter/>
            </a:ln>
          </p:spPr>
          <p:txBody>
            <a:bodyPr rtlCol="0" anchor="ctr"/>
            <a:lstStyle/>
            <a:p>
              <a:endParaRPr lang="en-US"/>
            </a:p>
          </p:txBody>
        </p:sp>
      </p:grpSp>
      <p:sp>
        <p:nvSpPr>
          <p:cNvPr id="2" name="Google Shape;510;p4">
            <a:extLst>
              <a:ext uri="{FF2B5EF4-FFF2-40B4-BE49-F238E27FC236}">
                <a16:creationId xmlns:a16="http://schemas.microsoft.com/office/drawing/2014/main" id="{980073B4-FF6C-A0C5-3338-7C3A97A319A3}"/>
              </a:ext>
            </a:extLst>
          </p:cNvPr>
          <p:cNvSpPr/>
          <p:nvPr/>
        </p:nvSpPr>
        <p:spPr>
          <a:xfrm>
            <a:off x="1901401" y="2459088"/>
            <a:ext cx="2584250" cy="2584246"/>
          </a:xfrm>
          <a:prstGeom prst="ellipse">
            <a:avLst/>
          </a:prstGeom>
          <a:noFill/>
          <a:ln w="19050" cap="sq">
            <a:solidFill>
              <a:schemeClr val="accent4"/>
            </a:solidFill>
            <a:prstDash val="sysDot"/>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 name="Google Shape;502;p4">
            <a:extLst>
              <a:ext uri="{FF2B5EF4-FFF2-40B4-BE49-F238E27FC236}">
                <a16:creationId xmlns:a16="http://schemas.microsoft.com/office/drawing/2014/main" id="{41C559C2-BD25-7245-0105-CC77B4BAED0B}"/>
              </a:ext>
            </a:extLst>
          </p:cNvPr>
          <p:cNvSpPr/>
          <p:nvPr/>
        </p:nvSpPr>
        <p:spPr>
          <a:xfrm>
            <a:off x="1998746" y="2556438"/>
            <a:ext cx="2389558" cy="238954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00"/>
              <a:buFont typeface="Calibri"/>
              <a:buNone/>
            </a:pPr>
            <a:endParaRPr sz="1300" b="0" i="0" u="none" strike="noStrike" cap="none">
              <a:solidFill>
                <a:srgbClr val="FF9E16"/>
              </a:solidFill>
              <a:latin typeface="Calibri"/>
              <a:ea typeface="Calibri"/>
              <a:cs typeface="Calibri"/>
              <a:sym typeface="Calibri"/>
            </a:endParaRPr>
          </a:p>
        </p:txBody>
      </p:sp>
      <p:sp>
        <p:nvSpPr>
          <p:cNvPr id="4" name="TextBox 3">
            <a:extLst>
              <a:ext uri="{FF2B5EF4-FFF2-40B4-BE49-F238E27FC236}">
                <a16:creationId xmlns:a16="http://schemas.microsoft.com/office/drawing/2014/main" id="{F59BC73B-B2EE-990F-2FBB-040F93D66419}"/>
              </a:ext>
            </a:extLst>
          </p:cNvPr>
          <p:cNvSpPr txBox="1"/>
          <p:nvPr/>
        </p:nvSpPr>
        <p:spPr>
          <a:xfrm>
            <a:off x="1998746" y="3761930"/>
            <a:ext cx="2389558" cy="590931"/>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2000" b="1" dirty="0">
                <a:solidFill>
                  <a:schemeClr val="bg1"/>
                </a:solidFill>
              </a:rPr>
              <a:t>Innovation Enabled </a:t>
            </a:r>
            <a:br>
              <a:rPr lang="en-US" sz="2000" b="1" dirty="0">
                <a:solidFill>
                  <a:schemeClr val="bg1"/>
                </a:solidFill>
              </a:rPr>
            </a:br>
            <a:r>
              <a:rPr lang="en-US" sz="2000" b="1" dirty="0">
                <a:solidFill>
                  <a:schemeClr val="bg1"/>
                </a:solidFill>
              </a:rPr>
              <a:t>by Standardization</a:t>
            </a:r>
            <a:endParaRPr lang="en-FI" sz="2000" b="1" dirty="0">
              <a:solidFill>
                <a:schemeClr val="bg1"/>
              </a:solidFill>
            </a:endParaRPr>
          </a:p>
        </p:txBody>
      </p:sp>
      <p:grpSp>
        <p:nvGrpSpPr>
          <p:cNvPr id="35" name="Graphic 7">
            <a:extLst>
              <a:ext uri="{FF2B5EF4-FFF2-40B4-BE49-F238E27FC236}">
                <a16:creationId xmlns:a16="http://schemas.microsoft.com/office/drawing/2014/main" id="{CF1FCC16-6A2F-09D8-FA9A-94075CF585AC}"/>
              </a:ext>
            </a:extLst>
          </p:cNvPr>
          <p:cNvGrpSpPr/>
          <p:nvPr/>
        </p:nvGrpSpPr>
        <p:grpSpPr>
          <a:xfrm>
            <a:off x="2898252" y="2977817"/>
            <a:ext cx="590549" cy="590550"/>
            <a:chOff x="3774185" y="1476375"/>
            <a:chExt cx="590549" cy="590550"/>
          </a:xfrm>
          <a:noFill/>
        </p:grpSpPr>
        <p:grpSp>
          <p:nvGrpSpPr>
            <p:cNvPr id="36" name="Graphic 7">
              <a:extLst>
                <a:ext uri="{FF2B5EF4-FFF2-40B4-BE49-F238E27FC236}">
                  <a16:creationId xmlns:a16="http://schemas.microsoft.com/office/drawing/2014/main" id="{B7DF3FCB-B105-4DDF-296B-E82969E973DF}"/>
                </a:ext>
              </a:extLst>
            </p:cNvPr>
            <p:cNvGrpSpPr/>
            <p:nvPr/>
          </p:nvGrpSpPr>
          <p:grpSpPr>
            <a:xfrm>
              <a:off x="3926585" y="1571625"/>
              <a:ext cx="285750" cy="419100"/>
              <a:chOff x="3926585" y="1571625"/>
              <a:chExt cx="285750" cy="419100"/>
            </a:xfrm>
            <a:noFill/>
          </p:grpSpPr>
          <p:sp>
            <p:nvSpPr>
              <p:cNvPr id="42" name="Freeform: Shape 41">
                <a:extLst>
                  <a:ext uri="{FF2B5EF4-FFF2-40B4-BE49-F238E27FC236}">
                    <a16:creationId xmlns:a16="http://schemas.microsoft.com/office/drawing/2014/main" id="{C0052E2A-DC17-EBE2-B29D-7E59943DD521}"/>
                  </a:ext>
                </a:extLst>
              </p:cNvPr>
              <p:cNvSpPr/>
              <p:nvPr/>
            </p:nvSpPr>
            <p:spPr>
              <a:xfrm>
                <a:off x="3983735" y="1628775"/>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noFill/>
              <a:ln w="12700" cap="flat">
                <a:solidFill>
                  <a:schemeClr val="bg1"/>
                </a:solidFill>
                <a:prstDash val="solid"/>
                <a:miter/>
              </a:ln>
            </p:spPr>
            <p:txBody>
              <a:bodyPr rtlCol="0" anchor="ctr"/>
              <a:lstStyle/>
              <a:p>
                <a:endParaRPr lang="en-US"/>
              </a:p>
            </p:txBody>
          </p:sp>
          <p:grpSp>
            <p:nvGrpSpPr>
              <p:cNvPr id="43" name="Graphic 7">
                <a:extLst>
                  <a:ext uri="{FF2B5EF4-FFF2-40B4-BE49-F238E27FC236}">
                    <a16:creationId xmlns:a16="http://schemas.microsoft.com/office/drawing/2014/main" id="{F79D3084-64CE-06B9-EB49-EFF22A12C707}"/>
                  </a:ext>
                </a:extLst>
              </p:cNvPr>
              <p:cNvGrpSpPr/>
              <p:nvPr/>
            </p:nvGrpSpPr>
            <p:grpSpPr>
              <a:xfrm>
                <a:off x="3926585" y="1571625"/>
                <a:ext cx="285750" cy="419100"/>
                <a:chOff x="3926585" y="1571625"/>
                <a:chExt cx="285750" cy="419100"/>
              </a:xfrm>
              <a:noFill/>
            </p:grpSpPr>
            <p:grpSp>
              <p:nvGrpSpPr>
                <p:cNvPr id="44" name="Graphic 7">
                  <a:extLst>
                    <a:ext uri="{FF2B5EF4-FFF2-40B4-BE49-F238E27FC236}">
                      <a16:creationId xmlns:a16="http://schemas.microsoft.com/office/drawing/2014/main" id="{B5985C56-8FF0-68CF-C1EB-F63D51C94A0A}"/>
                    </a:ext>
                  </a:extLst>
                </p:cNvPr>
                <p:cNvGrpSpPr/>
                <p:nvPr/>
              </p:nvGrpSpPr>
              <p:grpSpPr>
                <a:xfrm>
                  <a:off x="3926585" y="1571625"/>
                  <a:ext cx="285750" cy="419100"/>
                  <a:chOff x="3926585" y="1571625"/>
                  <a:chExt cx="285750" cy="419100"/>
                </a:xfrm>
                <a:noFill/>
              </p:grpSpPr>
              <p:sp>
                <p:nvSpPr>
                  <p:cNvPr id="46" name="Freeform: Shape 45">
                    <a:extLst>
                      <a:ext uri="{FF2B5EF4-FFF2-40B4-BE49-F238E27FC236}">
                        <a16:creationId xmlns:a16="http://schemas.microsoft.com/office/drawing/2014/main" id="{27003B39-58C2-DF37-2673-E1F235016898}"/>
                      </a:ext>
                    </a:extLst>
                  </p:cNvPr>
                  <p:cNvSpPr/>
                  <p:nvPr/>
                </p:nvSpPr>
                <p:spPr>
                  <a:xfrm>
                    <a:off x="3974210" y="1885950"/>
                    <a:ext cx="190500" cy="9525"/>
                  </a:xfrm>
                  <a:custGeom>
                    <a:avLst/>
                    <a:gdLst>
                      <a:gd name="connsiteX0" fmla="*/ 0 w 190500"/>
                      <a:gd name="connsiteY0" fmla="*/ 0 h 9525"/>
                      <a:gd name="connsiteX1" fmla="*/ 190500 w 190500"/>
                      <a:gd name="connsiteY1" fmla="*/ 0 h 9525"/>
                    </a:gdLst>
                    <a:ahLst/>
                    <a:cxnLst>
                      <a:cxn ang="0">
                        <a:pos x="connsiteX0" y="connsiteY0"/>
                      </a:cxn>
                      <a:cxn ang="0">
                        <a:pos x="connsiteX1" y="connsiteY1"/>
                      </a:cxn>
                    </a:cxnLst>
                    <a:rect l="l" t="t" r="r" b="b"/>
                    <a:pathLst>
                      <a:path w="190500" h="9525">
                        <a:moveTo>
                          <a:pt x="0" y="0"/>
                        </a:moveTo>
                        <a:lnTo>
                          <a:pt x="190500" y="0"/>
                        </a:lnTo>
                      </a:path>
                    </a:pathLst>
                  </a:custGeom>
                  <a:ln w="12700" cap="flat">
                    <a:solidFill>
                      <a:schemeClr val="bg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8EA1BFF-2581-CAD3-BE5F-5260BFDC9A29}"/>
                      </a:ext>
                    </a:extLst>
                  </p:cNvPr>
                  <p:cNvSpPr/>
                  <p:nvPr/>
                </p:nvSpPr>
                <p:spPr>
                  <a:xfrm>
                    <a:off x="3974210" y="1924050"/>
                    <a:ext cx="190500" cy="9525"/>
                  </a:xfrm>
                  <a:custGeom>
                    <a:avLst/>
                    <a:gdLst>
                      <a:gd name="connsiteX0" fmla="*/ 0 w 190500"/>
                      <a:gd name="connsiteY0" fmla="*/ 0 h 9525"/>
                      <a:gd name="connsiteX1" fmla="*/ 190500 w 190500"/>
                      <a:gd name="connsiteY1" fmla="*/ 0 h 9525"/>
                    </a:gdLst>
                    <a:ahLst/>
                    <a:cxnLst>
                      <a:cxn ang="0">
                        <a:pos x="connsiteX0" y="connsiteY0"/>
                      </a:cxn>
                      <a:cxn ang="0">
                        <a:pos x="connsiteX1" y="connsiteY1"/>
                      </a:cxn>
                    </a:cxnLst>
                    <a:rect l="l" t="t" r="r" b="b"/>
                    <a:pathLst>
                      <a:path w="190500" h="9525">
                        <a:moveTo>
                          <a:pt x="0" y="0"/>
                        </a:moveTo>
                        <a:lnTo>
                          <a:pt x="190500" y="0"/>
                        </a:lnTo>
                      </a:path>
                    </a:pathLst>
                  </a:custGeom>
                  <a:ln w="12700" cap="flat">
                    <a:solidFill>
                      <a:schemeClr val="bg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BBA1594-57FB-1508-89A2-58F0830AB1BE}"/>
                      </a:ext>
                    </a:extLst>
                  </p:cNvPr>
                  <p:cNvSpPr/>
                  <p:nvPr/>
                </p:nvSpPr>
                <p:spPr>
                  <a:xfrm>
                    <a:off x="3974210" y="1962150"/>
                    <a:ext cx="190500" cy="28575"/>
                  </a:xfrm>
                  <a:custGeom>
                    <a:avLst/>
                    <a:gdLst>
                      <a:gd name="connsiteX0" fmla="*/ 0 w 190500"/>
                      <a:gd name="connsiteY0" fmla="*/ 0 h 28575"/>
                      <a:gd name="connsiteX1" fmla="*/ 57150 w 190500"/>
                      <a:gd name="connsiteY1" fmla="*/ 0 h 28575"/>
                      <a:gd name="connsiteX2" fmla="*/ 76200 w 190500"/>
                      <a:gd name="connsiteY2" fmla="*/ 28575 h 28575"/>
                      <a:gd name="connsiteX3" fmla="*/ 114300 w 190500"/>
                      <a:gd name="connsiteY3" fmla="*/ 28575 h 28575"/>
                      <a:gd name="connsiteX4" fmla="*/ 133350 w 190500"/>
                      <a:gd name="connsiteY4" fmla="*/ 0 h 28575"/>
                      <a:gd name="connsiteX5" fmla="*/ 190500 w 190500"/>
                      <a:gd name="connsiteY5"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28575">
                        <a:moveTo>
                          <a:pt x="0" y="0"/>
                        </a:moveTo>
                        <a:lnTo>
                          <a:pt x="57150" y="0"/>
                        </a:lnTo>
                        <a:lnTo>
                          <a:pt x="76200" y="28575"/>
                        </a:lnTo>
                        <a:lnTo>
                          <a:pt x="114300" y="28575"/>
                        </a:lnTo>
                        <a:lnTo>
                          <a:pt x="133350" y="0"/>
                        </a:lnTo>
                        <a:lnTo>
                          <a:pt x="190500" y="0"/>
                        </a:lnTo>
                      </a:path>
                    </a:pathLst>
                  </a:custGeom>
                  <a:noFill/>
                  <a:ln w="12700" cap="flat">
                    <a:solidFill>
                      <a:schemeClr val="bg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878DF6E-523A-04B4-74D1-911895ED9642}"/>
                      </a:ext>
                    </a:extLst>
                  </p:cNvPr>
                  <p:cNvSpPr/>
                  <p:nvPr/>
                </p:nvSpPr>
                <p:spPr>
                  <a:xfrm>
                    <a:off x="3926585" y="1571625"/>
                    <a:ext cx="285750" cy="390525"/>
                  </a:xfrm>
                  <a:custGeom>
                    <a:avLst/>
                    <a:gdLst>
                      <a:gd name="connsiteX0" fmla="*/ 209550 w 285750"/>
                      <a:gd name="connsiteY0" fmla="*/ 390525 h 390525"/>
                      <a:gd name="connsiteX1" fmla="*/ 209550 w 285750"/>
                      <a:gd name="connsiteY1" fmla="*/ 266700 h 390525"/>
                      <a:gd name="connsiteX2" fmla="*/ 285750 w 285750"/>
                      <a:gd name="connsiteY2" fmla="*/ 142875 h 390525"/>
                      <a:gd name="connsiteX3" fmla="*/ 142875 w 285750"/>
                      <a:gd name="connsiteY3" fmla="*/ 0 h 390525"/>
                      <a:gd name="connsiteX4" fmla="*/ 0 w 285750"/>
                      <a:gd name="connsiteY4" fmla="*/ 142875 h 390525"/>
                      <a:gd name="connsiteX5" fmla="*/ 76200 w 285750"/>
                      <a:gd name="connsiteY5" fmla="*/ 266700 h 390525"/>
                      <a:gd name="connsiteX6" fmla="*/ 76200 w 285750"/>
                      <a:gd name="connsiteY6"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90525">
                        <a:moveTo>
                          <a:pt x="209550" y="390525"/>
                        </a:moveTo>
                        <a:lnTo>
                          <a:pt x="209550" y="266700"/>
                        </a:lnTo>
                        <a:cubicBezTo>
                          <a:pt x="257175" y="247650"/>
                          <a:pt x="285750" y="199073"/>
                          <a:pt x="285750" y="142875"/>
                        </a:cubicBezTo>
                        <a:cubicBezTo>
                          <a:pt x="285750" y="64008"/>
                          <a:pt x="221742" y="0"/>
                          <a:pt x="142875" y="0"/>
                        </a:cubicBezTo>
                        <a:cubicBezTo>
                          <a:pt x="64008" y="0"/>
                          <a:pt x="0" y="64008"/>
                          <a:pt x="0" y="142875"/>
                        </a:cubicBezTo>
                        <a:cubicBezTo>
                          <a:pt x="0" y="199644"/>
                          <a:pt x="28575" y="247650"/>
                          <a:pt x="76200" y="266700"/>
                        </a:cubicBezTo>
                        <a:lnTo>
                          <a:pt x="76200" y="390525"/>
                        </a:lnTo>
                      </a:path>
                    </a:pathLst>
                  </a:custGeom>
                  <a:noFill/>
                  <a:ln w="12700" cap="flat">
                    <a:solidFill>
                      <a:schemeClr val="bg1"/>
                    </a:solidFill>
                    <a:prstDash val="solid"/>
                    <a:miter/>
                  </a:ln>
                </p:spPr>
                <p:txBody>
                  <a:bodyPr rtlCol="0" anchor="ctr"/>
                  <a:lstStyle/>
                  <a:p>
                    <a:endParaRPr lang="en-US"/>
                  </a:p>
                </p:txBody>
              </p:sp>
            </p:grpSp>
            <p:sp>
              <p:nvSpPr>
                <p:cNvPr id="45" name="Freeform: Shape 44">
                  <a:extLst>
                    <a:ext uri="{FF2B5EF4-FFF2-40B4-BE49-F238E27FC236}">
                      <a16:creationId xmlns:a16="http://schemas.microsoft.com/office/drawing/2014/main" id="{739C828E-DADD-A683-597D-D3DC303D7C8F}"/>
                    </a:ext>
                  </a:extLst>
                </p:cNvPr>
                <p:cNvSpPr/>
                <p:nvPr/>
              </p:nvSpPr>
              <p:spPr>
                <a:xfrm>
                  <a:off x="3955160" y="1676400"/>
                  <a:ext cx="228600" cy="76200"/>
                </a:xfrm>
                <a:custGeom>
                  <a:avLst/>
                  <a:gdLst>
                    <a:gd name="connsiteX0" fmla="*/ 0 w 228600"/>
                    <a:gd name="connsiteY0" fmla="*/ 38100 h 76200"/>
                    <a:gd name="connsiteX1" fmla="*/ 57150 w 228600"/>
                    <a:gd name="connsiteY1" fmla="*/ 38100 h 76200"/>
                    <a:gd name="connsiteX2" fmla="*/ 95250 w 228600"/>
                    <a:gd name="connsiteY2" fmla="*/ 0 h 76200"/>
                    <a:gd name="connsiteX3" fmla="*/ 133350 w 228600"/>
                    <a:gd name="connsiteY3" fmla="*/ 76200 h 76200"/>
                    <a:gd name="connsiteX4" fmla="*/ 171450 w 228600"/>
                    <a:gd name="connsiteY4" fmla="*/ 38100 h 76200"/>
                    <a:gd name="connsiteX5" fmla="*/ 228600 w 228600"/>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76200">
                      <a:moveTo>
                        <a:pt x="0" y="38100"/>
                      </a:moveTo>
                      <a:lnTo>
                        <a:pt x="57150" y="38100"/>
                      </a:lnTo>
                      <a:lnTo>
                        <a:pt x="95250" y="0"/>
                      </a:lnTo>
                      <a:lnTo>
                        <a:pt x="133350" y="76200"/>
                      </a:lnTo>
                      <a:lnTo>
                        <a:pt x="171450" y="38100"/>
                      </a:lnTo>
                      <a:lnTo>
                        <a:pt x="228600" y="38100"/>
                      </a:lnTo>
                    </a:path>
                  </a:pathLst>
                </a:custGeom>
                <a:noFill/>
                <a:ln w="12700" cap="flat">
                  <a:solidFill>
                    <a:schemeClr val="bg1"/>
                  </a:solidFill>
                  <a:prstDash val="solid"/>
                  <a:miter/>
                </a:ln>
              </p:spPr>
              <p:txBody>
                <a:bodyPr rtlCol="0" anchor="ctr"/>
                <a:lstStyle/>
                <a:p>
                  <a:endParaRPr lang="en-US"/>
                </a:p>
              </p:txBody>
            </p:sp>
          </p:grpSp>
        </p:grpSp>
        <p:grpSp>
          <p:nvGrpSpPr>
            <p:cNvPr id="37" name="Graphic 7">
              <a:extLst>
                <a:ext uri="{FF2B5EF4-FFF2-40B4-BE49-F238E27FC236}">
                  <a16:creationId xmlns:a16="http://schemas.microsoft.com/office/drawing/2014/main" id="{80DD78E2-35A3-882F-938E-978CD664C12E}"/>
                </a:ext>
              </a:extLst>
            </p:cNvPr>
            <p:cNvGrpSpPr/>
            <p:nvPr/>
          </p:nvGrpSpPr>
          <p:grpSpPr>
            <a:xfrm>
              <a:off x="3774185" y="1476375"/>
              <a:ext cx="590549" cy="590550"/>
              <a:chOff x="3774185" y="1476375"/>
              <a:chExt cx="590549" cy="590550"/>
            </a:xfrm>
            <a:noFill/>
          </p:grpSpPr>
          <p:sp>
            <p:nvSpPr>
              <p:cNvPr id="38" name="Freeform: Shape 37">
                <a:extLst>
                  <a:ext uri="{FF2B5EF4-FFF2-40B4-BE49-F238E27FC236}">
                    <a16:creationId xmlns:a16="http://schemas.microsoft.com/office/drawing/2014/main" id="{804097CF-7A6A-8BD4-691D-1E53AF70E2A4}"/>
                  </a:ext>
                </a:extLst>
              </p:cNvPr>
              <p:cNvSpPr/>
              <p:nvPr/>
            </p:nvSpPr>
            <p:spPr>
              <a:xfrm>
                <a:off x="3793330" y="1476375"/>
                <a:ext cx="276129" cy="190500"/>
              </a:xfrm>
              <a:custGeom>
                <a:avLst/>
                <a:gdLst>
                  <a:gd name="connsiteX0" fmla="*/ 228505 w 276129"/>
                  <a:gd name="connsiteY0" fmla="*/ 47625 h 190500"/>
                  <a:gd name="connsiteX1" fmla="*/ 276130 w 276129"/>
                  <a:gd name="connsiteY1" fmla="*/ 0 h 190500"/>
                  <a:gd name="connsiteX2" fmla="*/ 0 w 276129"/>
                  <a:gd name="connsiteY2" fmla="*/ 190500 h 190500"/>
                </a:gdLst>
                <a:ahLst/>
                <a:cxnLst>
                  <a:cxn ang="0">
                    <a:pos x="connsiteX0" y="connsiteY0"/>
                  </a:cxn>
                  <a:cxn ang="0">
                    <a:pos x="connsiteX1" y="connsiteY1"/>
                  </a:cxn>
                  <a:cxn ang="0">
                    <a:pos x="connsiteX2" y="connsiteY2"/>
                  </a:cxn>
                </a:cxnLst>
                <a:rect l="l" t="t" r="r" b="b"/>
                <a:pathLst>
                  <a:path w="276129" h="190500">
                    <a:moveTo>
                      <a:pt x="228505" y="47625"/>
                    </a:moveTo>
                    <a:lnTo>
                      <a:pt x="276130" y="0"/>
                    </a:lnTo>
                    <a:cubicBezTo>
                      <a:pt x="149924" y="0"/>
                      <a:pt x="42291" y="79153"/>
                      <a:pt x="0" y="190500"/>
                    </a:cubicBezTo>
                  </a:path>
                </a:pathLst>
              </a:custGeom>
              <a:noFill/>
              <a:ln w="12700"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164CB2D2-875F-24CC-1F8F-893B23AC0E94}"/>
                  </a:ext>
                </a:extLst>
              </p:cNvPr>
              <p:cNvSpPr/>
              <p:nvPr/>
            </p:nvSpPr>
            <p:spPr>
              <a:xfrm>
                <a:off x="4174235" y="1495520"/>
                <a:ext cx="190499" cy="276129"/>
              </a:xfrm>
              <a:custGeom>
                <a:avLst/>
                <a:gdLst>
                  <a:gd name="connsiteX0" fmla="*/ 142875 w 190499"/>
                  <a:gd name="connsiteY0" fmla="*/ 228505 h 276129"/>
                  <a:gd name="connsiteX1" fmla="*/ 190500 w 190499"/>
                  <a:gd name="connsiteY1" fmla="*/ 276130 h 276129"/>
                  <a:gd name="connsiteX2" fmla="*/ 0 w 190499"/>
                  <a:gd name="connsiteY2" fmla="*/ 0 h 276129"/>
                </a:gdLst>
                <a:ahLst/>
                <a:cxnLst>
                  <a:cxn ang="0">
                    <a:pos x="connsiteX0" y="connsiteY0"/>
                  </a:cxn>
                  <a:cxn ang="0">
                    <a:pos x="connsiteX1" y="connsiteY1"/>
                  </a:cxn>
                  <a:cxn ang="0">
                    <a:pos x="connsiteX2" y="connsiteY2"/>
                  </a:cxn>
                </a:cxnLst>
                <a:rect l="l" t="t" r="r" b="b"/>
                <a:pathLst>
                  <a:path w="190499" h="276129">
                    <a:moveTo>
                      <a:pt x="142875" y="228505"/>
                    </a:moveTo>
                    <a:lnTo>
                      <a:pt x="190500" y="276130"/>
                    </a:lnTo>
                    <a:cubicBezTo>
                      <a:pt x="190500" y="149924"/>
                      <a:pt x="111347" y="42196"/>
                      <a:pt x="0" y="0"/>
                    </a:cubicBezTo>
                  </a:path>
                </a:pathLst>
              </a:custGeom>
              <a:noFill/>
              <a:ln w="12700" cap="flat">
                <a:solidFill>
                  <a:schemeClr val="bg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5D72678-2095-FB59-C80B-F275EEA8E4C5}"/>
                  </a:ext>
                </a:extLst>
              </p:cNvPr>
              <p:cNvSpPr/>
              <p:nvPr/>
            </p:nvSpPr>
            <p:spPr>
              <a:xfrm>
                <a:off x="4069460" y="1876425"/>
                <a:ext cx="276129" cy="190500"/>
              </a:xfrm>
              <a:custGeom>
                <a:avLst/>
                <a:gdLst>
                  <a:gd name="connsiteX0" fmla="*/ 47625 w 276129"/>
                  <a:gd name="connsiteY0" fmla="*/ 142875 h 190500"/>
                  <a:gd name="connsiteX1" fmla="*/ 0 w 276129"/>
                  <a:gd name="connsiteY1" fmla="*/ 190500 h 190500"/>
                  <a:gd name="connsiteX2" fmla="*/ 276130 w 276129"/>
                  <a:gd name="connsiteY2" fmla="*/ 0 h 190500"/>
                </a:gdLst>
                <a:ahLst/>
                <a:cxnLst>
                  <a:cxn ang="0">
                    <a:pos x="connsiteX0" y="connsiteY0"/>
                  </a:cxn>
                  <a:cxn ang="0">
                    <a:pos x="connsiteX1" y="connsiteY1"/>
                  </a:cxn>
                  <a:cxn ang="0">
                    <a:pos x="connsiteX2" y="connsiteY2"/>
                  </a:cxn>
                </a:cxnLst>
                <a:rect l="l" t="t" r="r" b="b"/>
                <a:pathLst>
                  <a:path w="276129" h="190500">
                    <a:moveTo>
                      <a:pt x="47625" y="142875"/>
                    </a:moveTo>
                    <a:lnTo>
                      <a:pt x="0" y="190500"/>
                    </a:lnTo>
                    <a:cubicBezTo>
                      <a:pt x="126206" y="190500"/>
                      <a:pt x="233839" y="111347"/>
                      <a:pt x="276130" y="0"/>
                    </a:cubicBezTo>
                  </a:path>
                </a:pathLst>
              </a:custGeom>
              <a:noFill/>
              <a:ln w="12700" cap="flat">
                <a:solidFill>
                  <a:schemeClr val="bg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EE9A4BD-2230-81EC-5FC0-AA40E939B671}"/>
                  </a:ext>
                </a:extLst>
              </p:cNvPr>
              <p:cNvSpPr/>
              <p:nvPr/>
            </p:nvSpPr>
            <p:spPr>
              <a:xfrm>
                <a:off x="3774185" y="1771650"/>
                <a:ext cx="190500" cy="276129"/>
              </a:xfrm>
              <a:custGeom>
                <a:avLst/>
                <a:gdLst>
                  <a:gd name="connsiteX0" fmla="*/ 47625 w 190500"/>
                  <a:gd name="connsiteY0" fmla="*/ 47625 h 276129"/>
                  <a:gd name="connsiteX1" fmla="*/ 0 w 190500"/>
                  <a:gd name="connsiteY1" fmla="*/ 0 h 276129"/>
                  <a:gd name="connsiteX2" fmla="*/ 190500 w 190500"/>
                  <a:gd name="connsiteY2" fmla="*/ 276130 h 276129"/>
                </a:gdLst>
                <a:ahLst/>
                <a:cxnLst>
                  <a:cxn ang="0">
                    <a:pos x="connsiteX0" y="connsiteY0"/>
                  </a:cxn>
                  <a:cxn ang="0">
                    <a:pos x="connsiteX1" y="connsiteY1"/>
                  </a:cxn>
                  <a:cxn ang="0">
                    <a:pos x="connsiteX2" y="connsiteY2"/>
                  </a:cxn>
                </a:cxnLst>
                <a:rect l="l" t="t" r="r" b="b"/>
                <a:pathLst>
                  <a:path w="190500" h="276129">
                    <a:moveTo>
                      <a:pt x="47625" y="47625"/>
                    </a:moveTo>
                    <a:lnTo>
                      <a:pt x="0" y="0"/>
                    </a:lnTo>
                    <a:cubicBezTo>
                      <a:pt x="0" y="126206"/>
                      <a:pt x="79153" y="233839"/>
                      <a:pt x="190500" y="276130"/>
                    </a:cubicBezTo>
                  </a:path>
                </a:pathLst>
              </a:custGeom>
              <a:noFill/>
              <a:ln w="12700" cap="flat">
                <a:solidFill>
                  <a:schemeClr val="bg1"/>
                </a:solidFill>
                <a:prstDash val="solid"/>
                <a:miter/>
              </a:ln>
            </p:spPr>
            <p:txBody>
              <a:bodyPr rtlCol="0" anchor="ctr"/>
              <a:lstStyle/>
              <a:p>
                <a:endParaRPr lang="en-US"/>
              </a:p>
            </p:txBody>
          </p:sp>
        </p:grpSp>
      </p:grpSp>
      <p:sp>
        <p:nvSpPr>
          <p:cNvPr id="12" name="Google Shape;510;p4">
            <a:extLst>
              <a:ext uri="{FF2B5EF4-FFF2-40B4-BE49-F238E27FC236}">
                <a16:creationId xmlns:a16="http://schemas.microsoft.com/office/drawing/2014/main" id="{A3FFDD60-8832-5086-D16F-4AD7D737E8E8}"/>
              </a:ext>
            </a:extLst>
          </p:cNvPr>
          <p:cNvSpPr/>
          <p:nvPr/>
        </p:nvSpPr>
        <p:spPr>
          <a:xfrm>
            <a:off x="7637599" y="2459088"/>
            <a:ext cx="2584250" cy="2584246"/>
          </a:xfrm>
          <a:prstGeom prst="ellipse">
            <a:avLst/>
          </a:prstGeom>
          <a:noFill/>
          <a:ln w="19050" cap="sq">
            <a:solidFill>
              <a:schemeClr val="accent3"/>
            </a:solidFill>
            <a:prstDash val="sysDot"/>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 name="Google Shape;502;p4">
            <a:extLst>
              <a:ext uri="{FF2B5EF4-FFF2-40B4-BE49-F238E27FC236}">
                <a16:creationId xmlns:a16="http://schemas.microsoft.com/office/drawing/2014/main" id="{FD2F5523-5B84-E6BF-3B47-7A844F129A96}"/>
              </a:ext>
            </a:extLst>
          </p:cNvPr>
          <p:cNvSpPr/>
          <p:nvPr/>
        </p:nvSpPr>
        <p:spPr>
          <a:xfrm>
            <a:off x="7734944" y="2556438"/>
            <a:ext cx="2389558" cy="23895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00"/>
              <a:buFont typeface="Calibri"/>
              <a:buNone/>
            </a:pPr>
            <a:endParaRPr sz="1300" b="0" i="0" u="none" strike="noStrike" cap="none">
              <a:solidFill>
                <a:srgbClr val="FF9E16"/>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61D99FED-48FC-2987-17A5-12A4443C3B2E}"/>
              </a:ext>
            </a:extLst>
          </p:cNvPr>
          <p:cNvSpPr txBox="1"/>
          <p:nvPr/>
        </p:nvSpPr>
        <p:spPr>
          <a:xfrm>
            <a:off x="7734944" y="3761930"/>
            <a:ext cx="2389558" cy="837152"/>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2000" b="1" dirty="0">
                <a:solidFill>
                  <a:schemeClr val="bg1"/>
                </a:solidFill>
              </a:rPr>
              <a:t>Simpler and </a:t>
            </a:r>
            <a:br>
              <a:rPr lang="en-US" sz="2000" b="1" dirty="0">
                <a:solidFill>
                  <a:schemeClr val="bg1"/>
                </a:solidFill>
              </a:rPr>
            </a:br>
            <a:r>
              <a:rPr lang="en-US" sz="2000" b="1" dirty="0">
                <a:solidFill>
                  <a:schemeClr val="bg1"/>
                </a:solidFill>
              </a:rPr>
              <a:t>Less Expensive </a:t>
            </a:r>
            <a:br>
              <a:rPr lang="en-US" sz="2000" b="1" dirty="0">
                <a:solidFill>
                  <a:schemeClr val="bg1"/>
                </a:solidFill>
              </a:rPr>
            </a:br>
            <a:r>
              <a:rPr lang="en-US" sz="2000" b="1" dirty="0">
                <a:solidFill>
                  <a:schemeClr val="bg1"/>
                </a:solidFill>
              </a:rPr>
              <a:t>to Maintain</a:t>
            </a:r>
            <a:endParaRPr lang="en-FI" sz="2000" b="1" dirty="0">
              <a:solidFill>
                <a:schemeClr val="bg1"/>
              </a:solidFill>
            </a:endParaRPr>
          </a:p>
        </p:txBody>
      </p:sp>
      <p:grpSp>
        <p:nvGrpSpPr>
          <p:cNvPr id="50" name="Graphic 5524">
            <a:extLst>
              <a:ext uri="{FF2B5EF4-FFF2-40B4-BE49-F238E27FC236}">
                <a16:creationId xmlns:a16="http://schemas.microsoft.com/office/drawing/2014/main" id="{BF220766-F344-9EEA-1E37-393281E969AF}"/>
              </a:ext>
            </a:extLst>
          </p:cNvPr>
          <p:cNvGrpSpPr/>
          <p:nvPr/>
        </p:nvGrpSpPr>
        <p:grpSpPr>
          <a:xfrm>
            <a:off x="8634449" y="3006392"/>
            <a:ext cx="590550" cy="533400"/>
            <a:chOff x="16061114" y="10226640"/>
            <a:chExt cx="590550" cy="533400"/>
          </a:xfrm>
          <a:noFill/>
        </p:grpSpPr>
        <p:sp>
          <p:nvSpPr>
            <p:cNvPr id="51" name="Freeform: Shape 50">
              <a:extLst>
                <a:ext uri="{FF2B5EF4-FFF2-40B4-BE49-F238E27FC236}">
                  <a16:creationId xmlns:a16="http://schemas.microsoft.com/office/drawing/2014/main" id="{0AFF409A-DA6E-D7FB-D66B-EB566A7A357C}"/>
                </a:ext>
              </a:extLst>
            </p:cNvPr>
            <p:cNvSpPr/>
            <p:nvPr/>
          </p:nvSpPr>
          <p:spPr>
            <a:xfrm>
              <a:off x="16499264" y="1041714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noFill/>
            <a:ln w="12700" cap="flat">
              <a:solidFill>
                <a:schemeClr val="bg1"/>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6973F27-EC9C-47DC-8526-6DAF6B803503}"/>
                </a:ext>
              </a:extLst>
            </p:cNvPr>
            <p:cNvSpPr/>
            <p:nvPr/>
          </p:nvSpPr>
          <p:spPr>
            <a:xfrm>
              <a:off x="16061114" y="10417140"/>
              <a:ext cx="514350" cy="152400"/>
            </a:xfrm>
            <a:custGeom>
              <a:avLst/>
              <a:gdLst>
                <a:gd name="connsiteX0" fmla="*/ 438150 w 514350"/>
                <a:gd name="connsiteY0" fmla="*/ 152400 h 152400"/>
                <a:gd name="connsiteX1" fmla="*/ 76200 w 514350"/>
                <a:gd name="connsiteY1" fmla="*/ 152400 h 152400"/>
                <a:gd name="connsiteX2" fmla="*/ 0 w 514350"/>
                <a:gd name="connsiteY2" fmla="*/ 76200 h 152400"/>
                <a:gd name="connsiteX3" fmla="*/ 76200 w 514350"/>
                <a:gd name="connsiteY3" fmla="*/ 0 h 152400"/>
                <a:gd name="connsiteX4" fmla="*/ 514350 w 51435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152400">
                  <a:moveTo>
                    <a:pt x="438150" y="152400"/>
                  </a:moveTo>
                  <a:lnTo>
                    <a:pt x="76200" y="152400"/>
                  </a:lnTo>
                  <a:cubicBezTo>
                    <a:pt x="34100" y="152400"/>
                    <a:pt x="0" y="118301"/>
                    <a:pt x="0" y="76200"/>
                  </a:cubicBezTo>
                  <a:cubicBezTo>
                    <a:pt x="0" y="34099"/>
                    <a:pt x="34100" y="0"/>
                    <a:pt x="76200" y="0"/>
                  </a:cubicBezTo>
                  <a:lnTo>
                    <a:pt x="514350" y="0"/>
                  </a:lnTo>
                </a:path>
              </a:pathLst>
            </a:custGeom>
            <a:noFill/>
            <a:ln w="12700" cap="flat">
              <a:solidFill>
                <a:schemeClr val="bg1"/>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FA5D270-25D6-4956-9BF4-A0B6766753FE}"/>
                </a:ext>
              </a:extLst>
            </p:cNvPr>
            <p:cNvSpPr/>
            <p:nvPr/>
          </p:nvSpPr>
          <p:spPr>
            <a:xfrm>
              <a:off x="16061114" y="1022664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noFill/>
            <a:ln w="12700" cap="flat">
              <a:solidFill>
                <a:schemeClr val="bg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AB92D80-7C6F-3880-461E-815FE867B3DC}"/>
                </a:ext>
              </a:extLst>
            </p:cNvPr>
            <p:cNvSpPr/>
            <p:nvPr/>
          </p:nvSpPr>
          <p:spPr>
            <a:xfrm>
              <a:off x="16137314" y="10226640"/>
              <a:ext cx="514350" cy="152400"/>
            </a:xfrm>
            <a:custGeom>
              <a:avLst/>
              <a:gdLst>
                <a:gd name="connsiteX0" fmla="*/ 76200 w 514350"/>
                <a:gd name="connsiteY0" fmla="*/ 152400 h 152400"/>
                <a:gd name="connsiteX1" fmla="*/ 438150 w 514350"/>
                <a:gd name="connsiteY1" fmla="*/ 152400 h 152400"/>
                <a:gd name="connsiteX2" fmla="*/ 514350 w 514350"/>
                <a:gd name="connsiteY2" fmla="*/ 76200 h 152400"/>
                <a:gd name="connsiteX3" fmla="*/ 438150 w 514350"/>
                <a:gd name="connsiteY3" fmla="*/ 0 h 152400"/>
                <a:gd name="connsiteX4" fmla="*/ 0 w 51435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152400">
                  <a:moveTo>
                    <a:pt x="76200" y="152400"/>
                  </a:moveTo>
                  <a:lnTo>
                    <a:pt x="438150" y="152400"/>
                  </a:lnTo>
                  <a:cubicBezTo>
                    <a:pt x="480250" y="152400"/>
                    <a:pt x="514350" y="118301"/>
                    <a:pt x="514350" y="76200"/>
                  </a:cubicBezTo>
                  <a:cubicBezTo>
                    <a:pt x="514350" y="34099"/>
                    <a:pt x="480250" y="0"/>
                    <a:pt x="438150" y="0"/>
                  </a:cubicBezTo>
                  <a:lnTo>
                    <a:pt x="0" y="0"/>
                  </a:lnTo>
                </a:path>
              </a:pathLst>
            </a:custGeom>
            <a:noFill/>
            <a:ln w="12700" cap="flat">
              <a:solidFill>
                <a:schemeClr val="bg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B277F87-F7A4-6E0E-0744-F59FBE56C7A6}"/>
                </a:ext>
              </a:extLst>
            </p:cNvPr>
            <p:cNvSpPr/>
            <p:nvPr/>
          </p:nvSpPr>
          <p:spPr>
            <a:xfrm>
              <a:off x="16061114" y="1060764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noFill/>
            <a:ln w="1270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8D461D9-0C40-CD13-A5E0-EFFC57D1894A}"/>
                </a:ext>
              </a:extLst>
            </p:cNvPr>
            <p:cNvSpPr/>
            <p:nvPr/>
          </p:nvSpPr>
          <p:spPr>
            <a:xfrm>
              <a:off x="16137314" y="10607640"/>
              <a:ext cx="514350" cy="152400"/>
            </a:xfrm>
            <a:custGeom>
              <a:avLst/>
              <a:gdLst>
                <a:gd name="connsiteX0" fmla="*/ 76200 w 514350"/>
                <a:gd name="connsiteY0" fmla="*/ 152400 h 152400"/>
                <a:gd name="connsiteX1" fmla="*/ 438150 w 514350"/>
                <a:gd name="connsiteY1" fmla="*/ 152400 h 152400"/>
                <a:gd name="connsiteX2" fmla="*/ 514350 w 514350"/>
                <a:gd name="connsiteY2" fmla="*/ 76200 h 152400"/>
                <a:gd name="connsiteX3" fmla="*/ 438150 w 514350"/>
                <a:gd name="connsiteY3" fmla="*/ 0 h 152400"/>
                <a:gd name="connsiteX4" fmla="*/ 0 w 51435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152400">
                  <a:moveTo>
                    <a:pt x="76200" y="152400"/>
                  </a:moveTo>
                  <a:lnTo>
                    <a:pt x="438150" y="152400"/>
                  </a:lnTo>
                  <a:cubicBezTo>
                    <a:pt x="480250" y="152400"/>
                    <a:pt x="514350" y="118301"/>
                    <a:pt x="514350" y="76200"/>
                  </a:cubicBezTo>
                  <a:cubicBezTo>
                    <a:pt x="514350" y="34099"/>
                    <a:pt x="480250" y="0"/>
                    <a:pt x="438150" y="0"/>
                  </a:cubicBezTo>
                  <a:lnTo>
                    <a:pt x="0" y="0"/>
                  </a:lnTo>
                </a:path>
              </a:pathLst>
            </a:custGeom>
            <a:noFill/>
            <a:ln w="12700" cap="flat">
              <a:solidFill>
                <a:schemeClr val="bg1"/>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FA103D9-E7B1-BB47-2EC9-A1322381E037}"/>
                </a:ext>
              </a:extLst>
            </p:cNvPr>
            <p:cNvSpPr/>
            <p:nvPr/>
          </p:nvSpPr>
          <p:spPr>
            <a:xfrm>
              <a:off x="16099214" y="10264740"/>
              <a:ext cx="38100" cy="38100"/>
            </a:xfrm>
            <a:custGeom>
              <a:avLst/>
              <a:gdLst>
                <a:gd name="connsiteX0" fmla="*/ 0 w 38100"/>
                <a:gd name="connsiteY0" fmla="*/ 38100 h 38100"/>
                <a:gd name="connsiteX1" fmla="*/ 38100 w 38100"/>
                <a:gd name="connsiteY1" fmla="*/ 0 h 38100"/>
              </a:gdLst>
              <a:ahLst/>
              <a:cxnLst>
                <a:cxn ang="0">
                  <a:pos x="connsiteX0" y="connsiteY0"/>
                </a:cxn>
                <a:cxn ang="0">
                  <a:pos x="connsiteX1" y="connsiteY1"/>
                </a:cxn>
              </a:cxnLst>
              <a:rect l="l" t="t" r="r" b="b"/>
              <a:pathLst>
                <a:path w="38100" h="38100">
                  <a:moveTo>
                    <a:pt x="0" y="38100"/>
                  </a:moveTo>
                  <a:cubicBezTo>
                    <a:pt x="0" y="17050"/>
                    <a:pt x="17050" y="0"/>
                    <a:pt x="38100" y="0"/>
                  </a:cubicBezTo>
                </a:path>
              </a:pathLst>
            </a:custGeom>
            <a:noFill/>
            <a:ln w="12700" cap="flat">
              <a:solidFill>
                <a:schemeClr val="bg1"/>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8748D32-F2FF-FA84-2156-7E773F854C3E}"/>
                </a:ext>
              </a:extLst>
            </p:cNvPr>
            <p:cNvSpPr/>
            <p:nvPr/>
          </p:nvSpPr>
          <p:spPr>
            <a:xfrm>
              <a:off x="16575464" y="10455240"/>
              <a:ext cx="38100" cy="38100"/>
            </a:xfrm>
            <a:custGeom>
              <a:avLst/>
              <a:gdLst>
                <a:gd name="connsiteX0" fmla="*/ 0 w 38100"/>
                <a:gd name="connsiteY0" fmla="*/ 0 h 38100"/>
                <a:gd name="connsiteX1" fmla="*/ 38100 w 38100"/>
                <a:gd name="connsiteY1" fmla="*/ 38100 h 38100"/>
              </a:gdLst>
              <a:ahLst/>
              <a:cxnLst>
                <a:cxn ang="0">
                  <a:pos x="connsiteX0" y="connsiteY0"/>
                </a:cxn>
                <a:cxn ang="0">
                  <a:pos x="connsiteX1" y="connsiteY1"/>
                </a:cxn>
              </a:cxnLst>
              <a:rect l="l" t="t" r="r" b="b"/>
              <a:pathLst>
                <a:path w="38100" h="38100">
                  <a:moveTo>
                    <a:pt x="0" y="0"/>
                  </a:moveTo>
                  <a:cubicBezTo>
                    <a:pt x="21050" y="0"/>
                    <a:pt x="38100" y="17050"/>
                    <a:pt x="38100" y="38100"/>
                  </a:cubicBezTo>
                </a:path>
              </a:pathLst>
            </a:custGeom>
            <a:noFill/>
            <a:ln w="12700" cap="flat">
              <a:solidFill>
                <a:schemeClr val="bg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3A90943-D53F-FE20-1704-80E005F50C1C}"/>
                </a:ext>
              </a:extLst>
            </p:cNvPr>
            <p:cNvSpPr/>
            <p:nvPr/>
          </p:nvSpPr>
          <p:spPr>
            <a:xfrm>
              <a:off x="16099214" y="10645740"/>
              <a:ext cx="38100" cy="38100"/>
            </a:xfrm>
            <a:custGeom>
              <a:avLst/>
              <a:gdLst>
                <a:gd name="connsiteX0" fmla="*/ 0 w 38100"/>
                <a:gd name="connsiteY0" fmla="*/ 38100 h 38100"/>
                <a:gd name="connsiteX1" fmla="*/ 38100 w 38100"/>
                <a:gd name="connsiteY1" fmla="*/ 0 h 38100"/>
              </a:gdLst>
              <a:ahLst/>
              <a:cxnLst>
                <a:cxn ang="0">
                  <a:pos x="connsiteX0" y="connsiteY0"/>
                </a:cxn>
                <a:cxn ang="0">
                  <a:pos x="connsiteX1" y="connsiteY1"/>
                </a:cxn>
              </a:cxnLst>
              <a:rect l="l" t="t" r="r" b="b"/>
              <a:pathLst>
                <a:path w="38100" h="38100">
                  <a:moveTo>
                    <a:pt x="0" y="38100"/>
                  </a:moveTo>
                  <a:cubicBezTo>
                    <a:pt x="0" y="17050"/>
                    <a:pt x="17050" y="0"/>
                    <a:pt x="38100" y="0"/>
                  </a:cubicBezTo>
                </a:path>
              </a:pathLst>
            </a:custGeom>
            <a:noFill/>
            <a:ln w="12700" cap="flat">
              <a:solidFill>
                <a:schemeClr val="bg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36A4ED0-0681-52DA-C845-36D94C297FC6}"/>
                </a:ext>
              </a:extLst>
            </p:cNvPr>
            <p:cNvSpPr/>
            <p:nvPr/>
          </p:nvSpPr>
          <p:spPr>
            <a:xfrm>
              <a:off x="16337339" y="106838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0B5A6C7-625E-863E-C2BA-EE693F978768}"/>
                </a:ext>
              </a:extLst>
            </p:cNvPr>
            <p:cNvSpPr/>
            <p:nvPr/>
          </p:nvSpPr>
          <p:spPr>
            <a:xfrm>
              <a:off x="16299239" y="106838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E6EC92A-BBE4-17E3-9CF9-0D91BED1A11F}"/>
                </a:ext>
              </a:extLst>
            </p:cNvPr>
            <p:cNvSpPr/>
            <p:nvPr/>
          </p:nvSpPr>
          <p:spPr>
            <a:xfrm>
              <a:off x="16261139" y="106838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4632C0A-4F94-B06D-59A0-B3074F0C4795}"/>
                </a:ext>
              </a:extLst>
            </p:cNvPr>
            <p:cNvSpPr/>
            <p:nvPr/>
          </p:nvSpPr>
          <p:spPr>
            <a:xfrm>
              <a:off x="16432589" y="104933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EEB919D7-75A1-C26D-0770-59C4DDD7098A}"/>
                </a:ext>
              </a:extLst>
            </p:cNvPr>
            <p:cNvSpPr/>
            <p:nvPr/>
          </p:nvSpPr>
          <p:spPr>
            <a:xfrm>
              <a:off x="16394489" y="104933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83AE841D-E1E9-2FD7-6F30-27460D7AE4E4}"/>
                </a:ext>
              </a:extLst>
            </p:cNvPr>
            <p:cNvSpPr/>
            <p:nvPr/>
          </p:nvSpPr>
          <p:spPr>
            <a:xfrm>
              <a:off x="16356389" y="104933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3405BB81-47F7-444A-61BB-4F77C63375B2}"/>
                </a:ext>
              </a:extLst>
            </p:cNvPr>
            <p:cNvSpPr/>
            <p:nvPr/>
          </p:nvSpPr>
          <p:spPr>
            <a:xfrm>
              <a:off x="16337339" y="103028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C70D7D04-ABF2-BAAB-C4CD-CB38A3830E76}"/>
                </a:ext>
              </a:extLst>
            </p:cNvPr>
            <p:cNvSpPr/>
            <p:nvPr/>
          </p:nvSpPr>
          <p:spPr>
            <a:xfrm>
              <a:off x="16299239" y="103028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006ECDC9-5A0F-3297-7461-C3D05BDC5E49}"/>
                </a:ext>
              </a:extLst>
            </p:cNvPr>
            <p:cNvSpPr/>
            <p:nvPr/>
          </p:nvSpPr>
          <p:spPr>
            <a:xfrm>
              <a:off x="16261139" y="10302840"/>
              <a:ext cx="19050" cy="9525"/>
            </a:xfrm>
            <a:custGeom>
              <a:avLst/>
              <a:gdLst>
                <a:gd name="connsiteX0" fmla="*/ 19050 w 19050"/>
                <a:gd name="connsiteY0" fmla="*/ 0 h 9525"/>
                <a:gd name="connsiteX1" fmla="*/ 0 w 19050"/>
                <a:gd name="connsiteY1" fmla="*/ 0 h 9525"/>
              </a:gdLst>
              <a:ahLst/>
              <a:cxnLst>
                <a:cxn ang="0">
                  <a:pos x="connsiteX0" y="connsiteY0"/>
                </a:cxn>
                <a:cxn ang="0">
                  <a:pos x="connsiteX1" y="connsiteY1"/>
                </a:cxn>
              </a:cxnLst>
              <a:rect l="l" t="t" r="r" b="b"/>
              <a:pathLst>
                <a:path w="19050" h="9525">
                  <a:moveTo>
                    <a:pt x="19050" y="0"/>
                  </a:moveTo>
                  <a:lnTo>
                    <a:pt x="0" y="0"/>
                  </a:lnTo>
                </a:path>
              </a:pathLst>
            </a:custGeom>
            <a:ln w="1270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428850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2"/>
          <p:cNvSpPr txBox="1">
            <a:spLocks noGrp="1"/>
          </p:cNvSpPr>
          <p:nvPr>
            <p:ph type="body" idx="2"/>
          </p:nvPr>
        </p:nvSpPr>
        <p:spPr>
          <a:xfrm>
            <a:off x="276303" y="907083"/>
            <a:ext cx="11639200" cy="579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GB" dirty="0"/>
              <a:t>Two attributes: document and document subtypes</a:t>
            </a:r>
          </a:p>
        </p:txBody>
      </p:sp>
      <p:sp>
        <p:nvSpPr>
          <p:cNvPr id="481" name="Google Shape;481;p82"/>
          <p:cNvSpPr txBox="1">
            <a:spLocks noGrp="1"/>
          </p:cNvSpPr>
          <p:nvPr>
            <p:ph type="title"/>
          </p:nvPr>
        </p:nvSpPr>
        <p:spPr>
          <a:xfrm>
            <a:off x="276303" y="96275"/>
            <a:ext cx="11639200" cy="970400"/>
          </a:xfrm>
          <a:prstGeom prst="rect">
            <a:avLst/>
          </a:prstGeom>
          <a:noFill/>
          <a:ln>
            <a:noFill/>
          </a:ln>
        </p:spPr>
        <p:txBody>
          <a:bodyPr spcFirstLastPara="1" vert="horz" wrap="square" lIns="91433" tIns="45700" rIns="91433" bIns="45700" rtlCol="0" anchor="ctr" anchorCtr="0">
            <a:noAutofit/>
          </a:bodyPr>
          <a:lstStyle/>
          <a:p>
            <a:pPr>
              <a:buSzPts val="2700"/>
            </a:pPr>
            <a:r>
              <a:rPr lang="en-US" sz="3600" dirty="0"/>
              <a:t>What Does the Commercial Content Kernel Include?</a:t>
            </a:r>
            <a:endParaRPr dirty="0"/>
          </a:p>
        </p:txBody>
      </p:sp>
      <p:pic>
        <p:nvPicPr>
          <p:cNvPr id="482" name="Google Shape;482;p82"/>
          <p:cNvPicPr preferRelativeResize="0"/>
          <p:nvPr/>
        </p:nvPicPr>
        <p:blipFill rotWithShape="1">
          <a:blip r:embed="rId3">
            <a:alphaModFix/>
          </a:blip>
          <a:srcRect l="4286" t="1747" r="6873" b="2231"/>
          <a:stretch/>
        </p:blipFill>
        <p:spPr>
          <a:xfrm>
            <a:off x="7587762" y="1755727"/>
            <a:ext cx="3411415" cy="4706889"/>
          </a:xfrm>
          <a:prstGeom prst="rect">
            <a:avLst/>
          </a:prstGeom>
          <a:noFill/>
          <a:ln>
            <a:noFill/>
          </a:ln>
          <a:effectLst>
            <a:outerShdw blurRad="76200" algn="ctr" rotWithShape="0">
              <a:prstClr val="black">
                <a:alpha val="30000"/>
              </a:prstClr>
            </a:outerShdw>
          </a:effectLst>
        </p:spPr>
      </p:pic>
      <p:pic>
        <p:nvPicPr>
          <p:cNvPr id="483" name="Google Shape;483;p82"/>
          <p:cNvPicPr preferRelativeResize="0"/>
          <p:nvPr/>
        </p:nvPicPr>
        <p:blipFill rotWithShape="1">
          <a:blip r:embed="rId4">
            <a:alphaModFix/>
          </a:blip>
          <a:srcRect l="3731" t="3855" r="3735" b="3075"/>
          <a:stretch/>
        </p:blipFill>
        <p:spPr>
          <a:xfrm>
            <a:off x="874180" y="1749940"/>
            <a:ext cx="4255477" cy="3165230"/>
          </a:xfrm>
          <a:prstGeom prst="rect">
            <a:avLst/>
          </a:prstGeom>
          <a:noFill/>
          <a:ln>
            <a:noFill/>
          </a:ln>
          <a:effectLst>
            <a:outerShdw blurRad="76200" algn="ctr" rotWithShape="0">
              <a:prstClr val="black">
                <a:alpha val="30000"/>
              </a:prstClr>
            </a:outerShdw>
          </a:effectLst>
        </p:spPr>
      </p:pic>
      <p:pic>
        <p:nvPicPr>
          <p:cNvPr id="484" name="Google Shape;484;p82"/>
          <p:cNvPicPr preferRelativeResize="0"/>
          <p:nvPr/>
        </p:nvPicPr>
        <p:blipFill rotWithShape="1">
          <a:blip r:embed="rId5">
            <a:alphaModFix/>
          </a:blip>
          <a:srcRect l="2906" t="3918" r="4498" b="5856"/>
          <a:stretch/>
        </p:blipFill>
        <p:spPr>
          <a:xfrm>
            <a:off x="3001918" y="3380912"/>
            <a:ext cx="4193931" cy="3068515"/>
          </a:xfrm>
          <a:prstGeom prst="rect">
            <a:avLst/>
          </a:prstGeom>
          <a:noFill/>
          <a:ln>
            <a:noFill/>
          </a:ln>
          <a:effectLst>
            <a:outerShdw blurRad="76200" algn="ctr" rotWithShape="0">
              <a:prstClr val="black">
                <a:alpha val="30000"/>
              </a:prstClr>
            </a:outerShdw>
          </a:effectLst>
        </p:spPr>
      </p:pic>
    </p:spTree>
    <p:extLst>
      <p:ext uri="{BB962C8B-B14F-4D97-AF65-F5344CB8AC3E}">
        <p14:creationId xmlns:p14="http://schemas.microsoft.com/office/powerpoint/2010/main" val="13045688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3"/>
          <p:cNvSpPr txBox="1">
            <a:spLocks noGrp="1"/>
          </p:cNvSpPr>
          <p:nvPr>
            <p:ph type="body" idx="2"/>
          </p:nvPr>
        </p:nvSpPr>
        <p:spPr>
          <a:xfrm>
            <a:off x="276303" y="907083"/>
            <a:ext cx="11639200" cy="579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dirty="0"/>
              <a:t>Available in Vault </a:t>
            </a:r>
            <a:r>
              <a:rPr lang="en" dirty="0" err="1"/>
              <a:t>PromoMats</a:t>
            </a:r>
            <a:r>
              <a:rPr lang="en" dirty="0"/>
              <a:t> now as inactive</a:t>
            </a:r>
            <a:endParaRPr dirty="0"/>
          </a:p>
          <a:p>
            <a:pPr marL="0" indent="0"/>
            <a:endParaRPr dirty="0"/>
          </a:p>
        </p:txBody>
      </p:sp>
      <p:sp>
        <p:nvSpPr>
          <p:cNvPr id="491" name="Google Shape;491;p83"/>
          <p:cNvSpPr txBox="1">
            <a:spLocks noGrp="1"/>
          </p:cNvSpPr>
          <p:nvPr>
            <p:ph type="title"/>
          </p:nvPr>
        </p:nvSpPr>
        <p:spPr>
          <a:xfrm>
            <a:off x="276303" y="96275"/>
            <a:ext cx="11639200" cy="970400"/>
          </a:xfrm>
          <a:prstGeom prst="rect">
            <a:avLst/>
          </a:prstGeom>
          <a:noFill/>
          <a:ln>
            <a:noFill/>
          </a:ln>
        </p:spPr>
        <p:txBody>
          <a:bodyPr spcFirstLastPara="1" vert="horz" wrap="square" lIns="91433" tIns="45700" rIns="91433" bIns="45700" rtlCol="0" anchor="ctr" anchorCtr="0">
            <a:noAutofit/>
          </a:bodyPr>
          <a:lstStyle/>
          <a:p>
            <a:pPr>
              <a:buSzPts val="2700"/>
            </a:pPr>
            <a:r>
              <a:rPr lang="en" sz="3600" dirty="0"/>
              <a:t>Adopt the Commercial Content Kernel</a:t>
            </a:r>
            <a:endParaRPr dirty="0"/>
          </a:p>
        </p:txBody>
      </p:sp>
      <p:pic>
        <p:nvPicPr>
          <p:cNvPr id="497" name="Google Shape;497;p83"/>
          <p:cNvPicPr preferRelativeResize="0"/>
          <p:nvPr/>
        </p:nvPicPr>
        <p:blipFill rotWithShape="1">
          <a:blip r:embed="rId3">
            <a:alphaModFix/>
          </a:blip>
          <a:srcRect/>
          <a:stretch/>
        </p:blipFill>
        <p:spPr>
          <a:xfrm>
            <a:off x="5333670" y="1877483"/>
            <a:ext cx="4348530" cy="2023844"/>
          </a:xfrm>
          <a:prstGeom prst="rect">
            <a:avLst/>
          </a:prstGeom>
          <a:noFill/>
          <a:ln>
            <a:noFill/>
          </a:ln>
          <a:effectLst>
            <a:outerShdw blurRad="76200" algn="ctr" rotWithShape="0">
              <a:prstClr val="black">
                <a:alpha val="30000"/>
              </a:prstClr>
            </a:outerShdw>
          </a:effectLst>
        </p:spPr>
      </p:pic>
      <p:pic>
        <p:nvPicPr>
          <p:cNvPr id="500" name="Google Shape;500;p83"/>
          <p:cNvPicPr preferRelativeResize="0"/>
          <p:nvPr/>
        </p:nvPicPr>
        <p:blipFill rotWithShape="1">
          <a:blip r:embed="rId4">
            <a:alphaModFix/>
          </a:blip>
          <a:srcRect/>
          <a:stretch/>
        </p:blipFill>
        <p:spPr>
          <a:xfrm>
            <a:off x="5896194" y="3081323"/>
            <a:ext cx="4234598" cy="1969788"/>
          </a:xfrm>
          <a:prstGeom prst="rect">
            <a:avLst/>
          </a:prstGeom>
          <a:noFill/>
          <a:ln>
            <a:noFill/>
          </a:ln>
          <a:effectLst>
            <a:outerShdw blurRad="76200" algn="ctr" rotWithShape="0">
              <a:prstClr val="black">
                <a:alpha val="30000"/>
              </a:prstClr>
            </a:outerShdw>
          </a:effectLst>
        </p:spPr>
      </p:pic>
      <p:sp>
        <p:nvSpPr>
          <p:cNvPr id="501" name="Google Shape;501;p83"/>
          <p:cNvSpPr txBox="1">
            <a:spLocks noGrp="1"/>
          </p:cNvSpPr>
          <p:nvPr>
            <p:ph type="body" idx="1"/>
          </p:nvPr>
        </p:nvSpPr>
        <p:spPr>
          <a:xfrm>
            <a:off x="534207" y="1669844"/>
            <a:ext cx="4292734" cy="4599517"/>
          </a:xfrm>
          <a:prstGeom prst="rect">
            <a:avLst/>
          </a:prstGeom>
          <a:noFill/>
          <a:ln>
            <a:noFill/>
          </a:ln>
        </p:spPr>
        <p:txBody>
          <a:bodyPr spcFirstLastPara="1" vert="horz" wrap="square" lIns="91433" tIns="45700" rIns="91433" bIns="45700" rtlCol="0" anchor="t" anchorCtr="0">
            <a:noAutofit/>
          </a:bodyPr>
          <a:lstStyle/>
          <a:p>
            <a:pPr marL="0" indent="0">
              <a:lnSpc>
                <a:spcPct val="100000"/>
              </a:lnSpc>
              <a:buNone/>
            </a:pPr>
            <a:r>
              <a:rPr lang="en" dirty="0">
                <a:solidFill>
                  <a:srgbClr val="676766"/>
                </a:solidFill>
              </a:rPr>
              <a:t>The at</a:t>
            </a:r>
            <a:r>
              <a:rPr lang="en-GB" dirty="0">
                <a:solidFill>
                  <a:srgbClr val="676766"/>
                </a:solidFill>
              </a:rPr>
              <a:t>t</a:t>
            </a:r>
            <a:r>
              <a:rPr lang="en" dirty="0" err="1">
                <a:solidFill>
                  <a:srgbClr val="676766"/>
                </a:solidFill>
              </a:rPr>
              <a:t>ributes</a:t>
            </a:r>
            <a:r>
              <a:rPr lang="en" dirty="0">
                <a:solidFill>
                  <a:srgbClr val="676766"/>
                </a:solidFill>
              </a:rPr>
              <a:t> of the Commercial Content Kernel are available in Vault </a:t>
            </a:r>
            <a:r>
              <a:rPr lang="en" dirty="0" err="1">
                <a:solidFill>
                  <a:srgbClr val="676766"/>
                </a:solidFill>
              </a:rPr>
              <a:t>PromoMats</a:t>
            </a:r>
            <a:r>
              <a:rPr lang="en" dirty="0">
                <a:solidFill>
                  <a:srgbClr val="676766"/>
                </a:solidFill>
              </a:rPr>
              <a:t> as standard document and document subtypes. </a:t>
            </a:r>
          </a:p>
          <a:p>
            <a:pPr marL="0" indent="0">
              <a:lnSpc>
                <a:spcPct val="100000"/>
              </a:lnSpc>
              <a:buNone/>
            </a:pPr>
            <a:r>
              <a:rPr lang="en" dirty="0">
                <a:solidFill>
                  <a:srgbClr val="676766"/>
                </a:solidFill>
              </a:rPr>
              <a:t>Every document type in the Commercial Content Kernel has a description which includes synonyms which were gathered from the main variations seen across the industry. </a:t>
            </a:r>
            <a:endParaRPr dirty="0">
              <a:solidFill>
                <a:srgbClr val="676766"/>
              </a:solidFill>
            </a:endParaRPr>
          </a:p>
        </p:txBody>
      </p:sp>
      <p:pic>
        <p:nvPicPr>
          <p:cNvPr id="494" name="Google Shape;494;p83"/>
          <p:cNvPicPr preferRelativeResize="0"/>
          <p:nvPr/>
        </p:nvPicPr>
        <p:blipFill rotWithShape="1">
          <a:blip r:embed="rId5">
            <a:alphaModFix/>
          </a:blip>
          <a:srcRect/>
          <a:stretch/>
        </p:blipFill>
        <p:spPr>
          <a:xfrm>
            <a:off x="6344786" y="4231107"/>
            <a:ext cx="4292735" cy="2003426"/>
          </a:xfrm>
          <a:prstGeom prst="rect">
            <a:avLst/>
          </a:prstGeom>
          <a:noFill/>
          <a:ln>
            <a:noFill/>
          </a:ln>
          <a:effectLst>
            <a:outerShdw blurRad="76200" algn="ctr" rotWithShape="0">
              <a:prstClr val="black">
                <a:alpha val="30000"/>
              </a:prstClr>
            </a:outerShdw>
          </a:effectLst>
        </p:spPr>
      </p:pic>
    </p:spTree>
    <p:extLst>
      <p:ext uri="{BB962C8B-B14F-4D97-AF65-F5344CB8AC3E}">
        <p14:creationId xmlns:p14="http://schemas.microsoft.com/office/powerpoint/2010/main" val="31675652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4"/>
          <p:cNvSpPr txBox="1">
            <a:spLocks noGrp="1"/>
          </p:cNvSpPr>
          <p:nvPr>
            <p:ph type="body" idx="2"/>
          </p:nvPr>
        </p:nvSpPr>
        <p:spPr>
          <a:xfrm>
            <a:off x="0" y="907083"/>
            <a:ext cx="12192000" cy="579600"/>
          </a:xfrm>
          <a:prstGeom prst="rect">
            <a:avLst/>
          </a:prstGeom>
          <a:noFill/>
          <a:ln>
            <a:noFill/>
          </a:ln>
        </p:spPr>
        <p:txBody>
          <a:bodyPr spcFirstLastPara="1" vert="horz" wrap="square" lIns="91433" tIns="45700" rIns="91433" bIns="45700" rtlCol="0" anchor="t" anchorCtr="0">
            <a:noAutofit/>
          </a:bodyPr>
          <a:lstStyle/>
          <a:p>
            <a:pPr marL="0" indent="0">
              <a:spcBef>
                <a:spcPts val="0"/>
              </a:spcBef>
            </a:pPr>
            <a:r>
              <a:rPr lang="en" dirty="0"/>
              <a:t>How will the industry adopt? How is Veeva helping?</a:t>
            </a:r>
            <a:endParaRPr dirty="0"/>
          </a:p>
        </p:txBody>
      </p:sp>
      <p:sp>
        <p:nvSpPr>
          <p:cNvPr id="508" name="Google Shape;508;p84"/>
          <p:cNvSpPr txBox="1">
            <a:spLocks noGrp="1"/>
          </p:cNvSpPr>
          <p:nvPr>
            <p:ph type="title"/>
          </p:nvPr>
        </p:nvSpPr>
        <p:spPr>
          <a:xfrm>
            <a:off x="0" y="96275"/>
            <a:ext cx="12192000" cy="970400"/>
          </a:xfrm>
          <a:prstGeom prst="rect">
            <a:avLst/>
          </a:prstGeom>
          <a:noFill/>
          <a:ln>
            <a:noFill/>
          </a:ln>
        </p:spPr>
        <p:txBody>
          <a:bodyPr spcFirstLastPara="1" vert="horz" wrap="square" lIns="91433" tIns="45700" rIns="91433" bIns="45700" rtlCol="0" anchor="ctr" anchorCtr="0">
            <a:noAutofit/>
          </a:bodyPr>
          <a:lstStyle/>
          <a:p>
            <a:pPr>
              <a:buSzPts val="2700"/>
            </a:pPr>
            <a:r>
              <a:rPr lang="en" sz="3600" dirty="0"/>
              <a:t>Adopt the Commercial Content Kernel</a:t>
            </a:r>
            <a:endParaRPr dirty="0"/>
          </a:p>
        </p:txBody>
      </p:sp>
      <p:sp>
        <p:nvSpPr>
          <p:cNvPr id="509" name="Google Shape;509;p84"/>
          <p:cNvSpPr/>
          <p:nvPr/>
        </p:nvSpPr>
        <p:spPr>
          <a:xfrm>
            <a:off x="2310709" y="3072788"/>
            <a:ext cx="7570582" cy="1349200"/>
          </a:xfrm>
          <a:prstGeom prst="rect">
            <a:avLst/>
          </a:prstGeom>
          <a:solidFill>
            <a:schemeClr val="lt1"/>
          </a:solidFill>
          <a:ln w="9525" cap="flat" cmpd="sng">
            <a:solidFill>
              <a:srgbClr val="A1A1A5"/>
            </a:solidFill>
            <a:prstDash val="solid"/>
            <a:miter lim="800000"/>
            <a:headEnd type="none" w="sm" len="sm"/>
            <a:tailEnd type="none" w="sm" len="sm"/>
          </a:ln>
        </p:spPr>
        <p:txBody>
          <a:bodyPr spcFirstLastPara="1" wrap="square" lIns="121900" tIns="243833" rIns="91433" bIns="45700" anchor="t" anchorCtr="0">
            <a:noAutofit/>
          </a:bodyPr>
          <a:lstStyle/>
          <a:p>
            <a:pPr algn="ctr"/>
            <a:endParaRPr sz="2133">
              <a:solidFill>
                <a:srgbClr val="7F7F7F"/>
              </a:solidFill>
              <a:latin typeface="Calibri"/>
              <a:ea typeface="Calibri"/>
              <a:cs typeface="Calibri"/>
              <a:sym typeface="Calibri"/>
            </a:endParaRPr>
          </a:p>
        </p:txBody>
      </p:sp>
      <p:sp>
        <p:nvSpPr>
          <p:cNvPr id="510" name="Google Shape;510;p84"/>
          <p:cNvSpPr/>
          <p:nvPr/>
        </p:nvSpPr>
        <p:spPr>
          <a:xfrm>
            <a:off x="2310709" y="4522836"/>
            <a:ext cx="7570582" cy="1349200"/>
          </a:xfrm>
          <a:prstGeom prst="rect">
            <a:avLst/>
          </a:prstGeom>
          <a:solidFill>
            <a:schemeClr val="lt1"/>
          </a:solidFill>
          <a:ln w="9525" cap="flat" cmpd="sng">
            <a:solidFill>
              <a:srgbClr val="A1A1A5"/>
            </a:solidFill>
            <a:prstDash val="solid"/>
            <a:miter lim="800000"/>
            <a:headEnd type="none" w="sm" len="sm"/>
            <a:tailEnd type="none" w="sm" len="sm"/>
          </a:ln>
        </p:spPr>
        <p:txBody>
          <a:bodyPr spcFirstLastPara="1" wrap="square" lIns="121900" tIns="243833" rIns="91433" bIns="45700" anchor="t" anchorCtr="0">
            <a:noAutofit/>
          </a:bodyPr>
          <a:lstStyle/>
          <a:p>
            <a:pPr algn="ctr"/>
            <a:endParaRPr sz="2133">
              <a:solidFill>
                <a:srgbClr val="7F7F7F"/>
              </a:solidFill>
              <a:latin typeface="Calibri"/>
              <a:ea typeface="Calibri"/>
              <a:cs typeface="Calibri"/>
              <a:sym typeface="Calibri"/>
            </a:endParaRPr>
          </a:p>
        </p:txBody>
      </p:sp>
      <p:sp>
        <p:nvSpPr>
          <p:cNvPr id="511" name="Google Shape;511;p84"/>
          <p:cNvSpPr/>
          <p:nvPr/>
        </p:nvSpPr>
        <p:spPr>
          <a:xfrm>
            <a:off x="2310708" y="1628927"/>
            <a:ext cx="7570583" cy="1349200"/>
          </a:xfrm>
          <a:prstGeom prst="rect">
            <a:avLst/>
          </a:prstGeom>
          <a:solidFill>
            <a:schemeClr val="lt1"/>
          </a:solidFill>
          <a:ln w="9525" cap="flat" cmpd="sng">
            <a:solidFill>
              <a:srgbClr val="A1A1A5"/>
            </a:solidFill>
            <a:prstDash val="solid"/>
            <a:miter lim="800000"/>
            <a:headEnd type="none" w="sm" len="sm"/>
            <a:tailEnd type="none" w="sm" len="sm"/>
          </a:ln>
        </p:spPr>
        <p:txBody>
          <a:bodyPr spcFirstLastPara="1" wrap="square" lIns="121900" tIns="243833" rIns="91433" bIns="45700" anchor="t" anchorCtr="0">
            <a:noAutofit/>
          </a:bodyPr>
          <a:lstStyle/>
          <a:p>
            <a:pPr algn="ctr"/>
            <a:endParaRPr sz="2133">
              <a:solidFill>
                <a:srgbClr val="7F7F7F"/>
              </a:solidFill>
              <a:latin typeface="Calibri"/>
              <a:ea typeface="Calibri"/>
              <a:cs typeface="Calibri"/>
              <a:sym typeface="Calibri"/>
            </a:endParaRPr>
          </a:p>
        </p:txBody>
      </p:sp>
      <p:sp>
        <p:nvSpPr>
          <p:cNvPr id="512" name="Google Shape;512;p84"/>
          <p:cNvSpPr txBox="1"/>
          <p:nvPr/>
        </p:nvSpPr>
        <p:spPr>
          <a:xfrm>
            <a:off x="4439423" y="1845813"/>
            <a:ext cx="4822800" cy="318060"/>
          </a:xfrm>
          <a:prstGeom prst="rect">
            <a:avLst/>
          </a:prstGeom>
          <a:noFill/>
          <a:ln>
            <a:noFill/>
          </a:ln>
        </p:spPr>
        <p:txBody>
          <a:bodyPr spcFirstLastPara="1" wrap="square" lIns="91433" tIns="45700" rIns="91433" bIns="45700" anchor="ctr" anchorCtr="0">
            <a:spAutoFit/>
          </a:bodyPr>
          <a:lstStyle/>
          <a:p>
            <a:endParaRPr sz="1467"/>
          </a:p>
        </p:txBody>
      </p:sp>
      <p:sp>
        <p:nvSpPr>
          <p:cNvPr id="513" name="Google Shape;513;p84"/>
          <p:cNvSpPr txBox="1"/>
          <p:nvPr/>
        </p:nvSpPr>
        <p:spPr>
          <a:xfrm>
            <a:off x="4439425" y="4700009"/>
            <a:ext cx="3901200" cy="1015622"/>
          </a:xfrm>
          <a:prstGeom prst="rect">
            <a:avLst/>
          </a:prstGeom>
          <a:noFill/>
          <a:ln>
            <a:noFill/>
          </a:ln>
        </p:spPr>
        <p:txBody>
          <a:bodyPr spcFirstLastPara="1" wrap="square" lIns="91433" tIns="45700" rIns="91433" bIns="45700" anchor="ctr" anchorCtr="0">
            <a:spAutoFit/>
          </a:bodyPr>
          <a:lstStyle/>
          <a:p>
            <a:r>
              <a:rPr lang="en" sz="2000">
                <a:solidFill>
                  <a:schemeClr val="dk1"/>
                </a:solidFill>
                <a:latin typeface="Calibri"/>
                <a:ea typeface="Calibri"/>
                <a:cs typeface="Calibri"/>
                <a:sym typeface="Calibri"/>
              </a:rPr>
              <a:t>Industry Advisory Group established July 2024 to shape and drive industry adoption</a:t>
            </a:r>
            <a:endParaRPr sz="1467"/>
          </a:p>
        </p:txBody>
      </p:sp>
      <p:sp>
        <p:nvSpPr>
          <p:cNvPr id="514" name="Google Shape;514;p84"/>
          <p:cNvSpPr txBox="1"/>
          <p:nvPr/>
        </p:nvSpPr>
        <p:spPr>
          <a:xfrm>
            <a:off x="4468010" y="3088766"/>
            <a:ext cx="5102882" cy="1323399"/>
          </a:xfrm>
          <a:prstGeom prst="rect">
            <a:avLst/>
          </a:prstGeom>
          <a:noFill/>
          <a:ln>
            <a:noFill/>
          </a:ln>
        </p:spPr>
        <p:txBody>
          <a:bodyPr spcFirstLastPara="1" wrap="square" lIns="91433" tIns="45700" rIns="91433" bIns="45700" anchor="ctr" anchorCtr="0">
            <a:spAutoFit/>
          </a:bodyPr>
          <a:lstStyle/>
          <a:p>
            <a:r>
              <a:rPr lang="en" sz="2000" dirty="0">
                <a:solidFill>
                  <a:schemeClr val="dk1"/>
                </a:solidFill>
                <a:latin typeface="Calibri"/>
                <a:ea typeface="Calibri"/>
                <a:cs typeface="Calibri"/>
                <a:sym typeface="Calibri"/>
              </a:rPr>
              <a:t>4-step adoption program to update your taxonomy with the Commercial Content Kernel. A complete methodology for fast and efficient implementation from Veeva Services</a:t>
            </a:r>
            <a:endParaRPr sz="2000" dirty="0">
              <a:solidFill>
                <a:schemeClr val="dk1"/>
              </a:solidFill>
              <a:latin typeface="Calibri"/>
              <a:ea typeface="Calibri"/>
              <a:cs typeface="Calibri"/>
              <a:sym typeface="Calibri"/>
            </a:endParaRPr>
          </a:p>
        </p:txBody>
      </p:sp>
      <p:sp>
        <p:nvSpPr>
          <p:cNvPr id="515" name="Google Shape;515;p84"/>
          <p:cNvSpPr/>
          <p:nvPr/>
        </p:nvSpPr>
        <p:spPr>
          <a:xfrm>
            <a:off x="2381642" y="1716104"/>
            <a:ext cx="1820000" cy="1182000"/>
          </a:xfrm>
          <a:prstGeom prst="rect">
            <a:avLst/>
          </a:prstGeom>
          <a:solidFill>
            <a:schemeClr val="dk2"/>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516" name="Google Shape;516;p84"/>
          <p:cNvSpPr/>
          <p:nvPr/>
        </p:nvSpPr>
        <p:spPr>
          <a:xfrm>
            <a:off x="2381642" y="3157163"/>
            <a:ext cx="1820000" cy="1182000"/>
          </a:xfrm>
          <a:prstGeom prst="rect">
            <a:avLst/>
          </a:prstGeom>
          <a:solidFill>
            <a:schemeClr val="accent4"/>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517" name="Google Shape;517;p84"/>
          <p:cNvSpPr/>
          <p:nvPr/>
        </p:nvSpPr>
        <p:spPr>
          <a:xfrm>
            <a:off x="2381642" y="4606435"/>
            <a:ext cx="1820000" cy="1182000"/>
          </a:xfrm>
          <a:prstGeom prst="rect">
            <a:avLst/>
          </a:prstGeom>
          <a:solidFill>
            <a:schemeClr val="accent6"/>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518" name="Google Shape;518;p84"/>
          <p:cNvSpPr txBox="1"/>
          <p:nvPr/>
        </p:nvSpPr>
        <p:spPr>
          <a:xfrm>
            <a:off x="4468007" y="1955739"/>
            <a:ext cx="4765600" cy="707846"/>
          </a:xfrm>
          <a:prstGeom prst="rect">
            <a:avLst/>
          </a:prstGeom>
          <a:noFill/>
          <a:ln>
            <a:noFill/>
          </a:ln>
        </p:spPr>
        <p:txBody>
          <a:bodyPr spcFirstLastPara="1" wrap="square" lIns="91433" tIns="45700" rIns="91433" bIns="45700" anchor="ctr" anchorCtr="0">
            <a:spAutoFit/>
          </a:bodyPr>
          <a:lstStyle/>
          <a:p>
            <a:r>
              <a:rPr lang="en" sz="2000" dirty="0">
                <a:solidFill>
                  <a:schemeClr val="dk1"/>
                </a:solidFill>
                <a:latin typeface="Calibri"/>
                <a:ea typeface="Calibri"/>
                <a:cs typeface="Calibri"/>
                <a:sym typeface="Calibri"/>
              </a:rPr>
              <a:t>Available in Vault PromoMats for all customers from August 2024</a:t>
            </a:r>
            <a:endParaRPr sz="2000" dirty="0">
              <a:solidFill>
                <a:schemeClr val="dk1"/>
              </a:solidFill>
              <a:latin typeface="Calibri"/>
              <a:ea typeface="Calibri"/>
              <a:cs typeface="Calibri"/>
              <a:sym typeface="Calibri"/>
            </a:endParaRPr>
          </a:p>
        </p:txBody>
      </p:sp>
      <p:pic>
        <p:nvPicPr>
          <p:cNvPr id="519" name="Google Shape;519;p84"/>
          <p:cNvPicPr preferRelativeResize="0"/>
          <p:nvPr/>
        </p:nvPicPr>
        <p:blipFill>
          <a:blip r:embed="rId3">
            <a:alphaModFix/>
          </a:blip>
          <a:stretch>
            <a:fillRect/>
          </a:stretch>
        </p:blipFill>
        <p:spPr>
          <a:xfrm>
            <a:off x="2464008" y="2200749"/>
            <a:ext cx="1655255" cy="217800"/>
          </a:xfrm>
          <a:prstGeom prst="rect">
            <a:avLst/>
          </a:prstGeom>
          <a:noFill/>
          <a:ln>
            <a:noFill/>
          </a:ln>
        </p:spPr>
      </p:pic>
      <p:pic>
        <p:nvPicPr>
          <p:cNvPr id="520" name="Google Shape;520;p84"/>
          <p:cNvPicPr preferRelativeResize="0"/>
          <p:nvPr/>
        </p:nvPicPr>
        <p:blipFill rotWithShape="1">
          <a:blip r:embed="rId4">
            <a:alphaModFix/>
          </a:blip>
          <a:srcRect/>
          <a:stretch/>
        </p:blipFill>
        <p:spPr>
          <a:xfrm>
            <a:off x="2913343" y="4909097"/>
            <a:ext cx="793468" cy="698667"/>
          </a:xfrm>
          <a:prstGeom prst="rect">
            <a:avLst/>
          </a:prstGeom>
          <a:noFill/>
          <a:ln>
            <a:noFill/>
          </a:ln>
        </p:spPr>
      </p:pic>
      <p:grpSp>
        <p:nvGrpSpPr>
          <p:cNvPr id="521" name="Google Shape;521;p84"/>
          <p:cNvGrpSpPr/>
          <p:nvPr/>
        </p:nvGrpSpPr>
        <p:grpSpPr>
          <a:xfrm>
            <a:off x="2982364" y="3344054"/>
            <a:ext cx="830909" cy="685863"/>
            <a:chOff x="11000826" y="542015"/>
            <a:chExt cx="644782" cy="650394"/>
          </a:xfrm>
        </p:grpSpPr>
        <p:sp>
          <p:nvSpPr>
            <p:cNvPr id="522" name="Google Shape;522;p84"/>
            <p:cNvSpPr/>
            <p:nvPr/>
          </p:nvSpPr>
          <p:spPr>
            <a:xfrm>
              <a:off x="11019078" y="969559"/>
              <a:ext cx="377595" cy="142113"/>
            </a:xfrm>
            <a:custGeom>
              <a:avLst/>
              <a:gdLst/>
              <a:ahLst/>
              <a:cxnLst/>
              <a:rect l="l" t="t" r="r" b="b"/>
              <a:pathLst>
                <a:path w="453568" h="170706" extrusionOk="0">
                  <a:moveTo>
                    <a:pt x="385509" y="170706"/>
                  </a:moveTo>
                  <a:cubicBezTo>
                    <a:pt x="334246" y="170706"/>
                    <a:pt x="270510" y="153037"/>
                    <a:pt x="260681" y="150205"/>
                  </a:cubicBezTo>
                  <a:cubicBezTo>
                    <a:pt x="254641" y="148704"/>
                    <a:pt x="250984" y="142589"/>
                    <a:pt x="252485" y="136568"/>
                  </a:cubicBezTo>
                  <a:cubicBezTo>
                    <a:pt x="253985" y="130529"/>
                    <a:pt x="260100" y="126852"/>
                    <a:pt x="266121" y="128372"/>
                  </a:cubicBezTo>
                  <a:cubicBezTo>
                    <a:pt x="266383" y="128428"/>
                    <a:pt x="266627" y="128503"/>
                    <a:pt x="266871" y="128578"/>
                  </a:cubicBezTo>
                  <a:cubicBezTo>
                    <a:pt x="315827" y="142589"/>
                    <a:pt x="402315" y="158176"/>
                    <a:pt x="425986" y="140282"/>
                  </a:cubicBezTo>
                  <a:cubicBezTo>
                    <a:pt x="429381" y="137919"/>
                    <a:pt x="431313" y="133961"/>
                    <a:pt x="431050" y="129835"/>
                  </a:cubicBezTo>
                  <a:cubicBezTo>
                    <a:pt x="431050" y="102768"/>
                    <a:pt x="400889" y="93671"/>
                    <a:pt x="310556" y="80110"/>
                  </a:cubicBezTo>
                  <a:cubicBezTo>
                    <a:pt x="292005" y="77315"/>
                    <a:pt x="277225" y="67806"/>
                    <a:pt x="261563" y="57714"/>
                  </a:cubicBezTo>
                  <a:cubicBezTo>
                    <a:pt x="239973" y="43797"/>
                    <a:pt x="215477" y="28041"/>
                    <a:pt x="172693" y="23633"/>
                  </a:cubicBezTo>
                  <a:cubicBezTo>
                    <a:pt x="92638" y="15399"/>
                    <a:pt x="17423" y="55951"/>
                    <a:pt x="16673" y="56364"/>
                  </a:cubicBezTo>
                  <a:cubicBezTo>
                    <a:pt x="11214" y="59346"/>
                    <a:pt x="4368" y="57358"/>
                    <a:pt x="1385" y="51900"/>
                  </a:cubicBezTo>
                  <a:cubicBezTo>
                    <a:pt x="-1597" y="46442"/>
                    <a:pt x="391" y="39595"/>
                    <a:pt x="5850" y="36613"/>
                  </a:cubicBezTo>
                  <a:cubicBezTo>
                    <a:pt x="9151" y="34737"/>
                    <a:pt x="87818" y="-7710"/>
                    <a:pt x="175000" y="1237"/>
                  </a:cubicBezTo>
                  <a:cubicBezTo>
                    <a:pt x="223149" y="6189"/>
                    <a:pt x="251209" y="24271"/>
                    <a:pt x="273755" y="38751"/>
                  </a:cubicBezTo>
                  <a:cubicBezTo>
                    <a:pt x="288498" y="48242"/>
                    <a:pt x="300127" y="55745"/>
                    <a:pt x="313895" y="57808"/>
                  </a:cubicBezTo>
                  <a:cubicBezTo>
                    <a:pt x="391849" y="69512"/>
                    <a:pt x="453409" y="78760"/>
                    <a:pt x="453559" y="129722"/>
                  </a:cubicBezTo>
                  <a:cubicBezTo>
                    <a:pt x="453821" y="140939"/>
                    <a:pt x="448588" y="151574"/>
                    <a:pt x="439547" y="158214"/>
                  </a:cubicBezTo>
                  <a:cubicBezTo>
                    <a:pt x="427412" y="167424"/>
                    <a:pt x="407586" y="170706"/>
                    <a:pt x="385509" y="170706"/>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3" name="Google Shape;523;p84"/>
            <p:cNvSpPr/>
            <p:nvPr/>
          </p:nvSpPr>
          <p:spPr>
            <a:xfrm>
              <a:off x="11018839" y="1004518"/>
              <a:ext cx="583975" cy="187891"/>
            </a:xfrm>
            <a:custGeom>
              <a:avLst/>
              <a:gdLst/>
              <a:ahLst/>
              <a:cxnLst/>
              <a:rect l="l" t="t" r="r" b="b"/>
              <a:pathLst>
                <a:path w="701471" h="225695" extrusionOk="0">
                  <a:moveTo>
                    <a:pt x="349734" y="225658"/>
                  </a:moveTo>
                  <a:cubicBezTo>
                    <a:pt x="297646" y="225658"/>
                    <a:pt x="224494" y="214966"/>
                    <a:pt x="132154" y="193883"/>
                  </a:cubicBezTo>
                  <a:cubicBezTo>
                    <a:pt x="63259" y="178146"/>
                    <a:pt x="8771" y="162128"/>
                    <a:pt x="8226" y="161996"/>
                  </a:cubicBezTo>
                  <a:cubicBezTo>
                    <a:pt x="2243" y="160327"/>
                    <a:pt x="-1264" y="154119"/>
                    <a:pt x="424" y="148135"/>
                  </a:cubicBezTo>
                  <a:cubicBezTo>
                    <a:pt x="2093" y="142133"/>
                    <a:pt x="8302" y="138644"/>
                    <a:pt x="14285" y="140314"/>
                  </a:cubicBezTo>
                  <a:cubicBezTo>
                    <a:pt x="14379" y="140351"/>
                    <a:pt x="14491" y="140370"/>
                    <a:pt x="14585" y="140407"/>
                  </a:cubicBezTo>
                  <a:cubicBezTo>
                    <a:pt x="16723" y="141045"/>
                    <a:pt x="228846" y="203187"/>
                    <a:pt x="349659" y="203187"/>
                  </a:cubicBezTo>
                  <a:lnTo>
                    <a:pt x="350672" y="203187"/>
                  </a:lnTo>
                  <a:cubicBezTo>
                    <a:pt x="370329" y="203187"/>
                    <a:pt x="430632" y="179291"/>
                    <a:pt x="511981" y="139413"/>
                  </a:cubicBezTo>
                  <a:cubicBezTo>
                    <a:pt x="582883" y="104676"/>
                    <a:pt x="648400" y="68324"/>
                    <a:pt x="665094" y="56170"/>
                  </a:cubicBezTo>
                  <a:cubicBezTo>
                    <a:pt x="676104" y="48161"/>
                    <a:pt x="681244" y="38126"/>
                    <a:pt x="677867" y="31204"/>
                  </a:cubicBezTo>
                  <a:cubicBezTo>
                    <a:pt x="674304" y="23871"/>
                    <a:pt x="659636" y="19050"/>
                    <a:pt x="635890" y="25840"/>
                  </a:cubicBezTo>
                  <a:cubicBezTo>
                    <a:pt x="579956" y="41821"/>
                    <a:pt x="447307" y="83686"/>
                    <a:pt x="445976" y="84118"/>
                  </a:cubicBezTo>
                  <a:cubicBezTo>
                    <a:pt x="440105" y="86144"/>
                    <a:pt x="433690" y="83011"/>
                    <a:pt x="431664" y="77140"/>
                  </a:cubicBezTo>
                  <a:cubicBezTo>
                    <a:pt x="429657" y="71251"/>
                    <a:pt x="432771" y="64855"/>
                    <a:pt x="438660" y="62829"/>
                  </a:cubicBezTo>
                  <a:cubicBezTo>
                    <a:pt x="438829" y="62772"/>
                    <a:pt x="439017" y="62716"/>
                    <a:pt x="439204" y="62660"/>
                  </a:cubicBezTo>
                  <a:cubicBezTo>
                    <a:pt x="440536" y="62228"/>
                    <a:pt x="573467" y="20269"/>
                    <a:pt x="629719" y="4195"/>
                  </a:cubicBezTo>
                  <a:cubicBezTo>
                    <a:pt x="668564" y="-6891"/>
                    <a:pt x="690510" y="5789"/>
                    <a:pt x="698106" y="21357"/>
                  </a:cubicBezTo>
                  <a:cubicBezTo>
                    <a:pt x="706547" y="38688"/>
                    <a:pt x="698800" y="59509"/>
                    <a:pt x="678336" y="74383"/>
                  </a:cubicBezTo>
                  <a:cubicBezTo>
                    <a:pt x="658398" y="88882"/>
                    <a:pt x="588209" y="127128"/>
                    <a:pt x="521885" y="159633"/>
                  </a:cubicBezTo>
                  <a:cubicBezTo>
                    <a:pt x="460494" y="189644"/>
                    <a:pt x="380983" y="225601"/>
                    <a:pt x="350747" y="225695"/>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4" name="Google Shape;524;p84"/>
            <p:cNvSpPr/>
            <p:nvPr/>
          </p:nvSpPr>
          <p:spPr>
            <a:xfrm>
              <a:off x="11309157" y="542015"/>
              <a:ext cx="18738" cy="52982"/>
            </a:xfrm>
            <a:custGeom>
              <a:avLst/>
              <a:gdLst/>
              <a:ahLst/>
              <a:cxnLst/>
              <a:rect l="l" t="t" r="r" b="b"/>
              <a:pathLst>
                <a:path w="22508" h="63642" extrusionOk="0">
                  <a:moveTo>
                    <a:pt x="11254" y="63642"/>
                  </a:moveTo>
                  <a:cubicBezTo>
                    <a:pt x="5046" y="63642"/>
                    <a:pt x="0" y="58597"/>
                    <a:pt x="0" y="52388"/>
                  </a:cubicBezTo>
                  <a:lnTo>
                    <a:pt x="0" y="11254"/>
                  </a:lnTo>
                  <a:cubicBezTo>
                    <a:pt x="0" y="5046"/>
                    <a:pt x="5046" y="0"/>
                    <a:pt x="11254" y="0"/>
                  </a:cubicBezTo>
                  <a:cubicBezTo>
                    <a:pt x="17463" y="0"/>
                    <a:pt x="22508" y="5046"/>
                    <a:pt x="22508" y="11254"/>
                  </a:cubicBezTo>
                  <a:lnTo>
                    <a:pt x="22508" y="52388"/>
                  </a:lnTo>
                  <a:cubicBezTo>
                    <a:pt x="22508" y="58597"/>
                    <a:pt x="17463" y="63642"/>
                    <a:pt x="11254" y="63642"/>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5" name="Google Shape;525;p84"/>
            <p:cNvSpPr/>
            <p:nvPr/>
          </p:nvSpPr>
          <p:spPr>
            <a:xfrm>
              <a:off x="11238522" y="592105"/>
              <a:ext cx="26705" cy="48417"/>
            </a:xfrm>
            <a:custGeom>
              <a:avLst/>
              <a:gdLst/>
              <a:ahLst/>
              <a:cxnLst/>
              <a:rect l="l" t="t" r="r" b="b"/>
              <a:pathLst>
                <a:path w="32078" h="58158" extrusionOk="0">
                  <a:moveTo>
                    <a:pt x="20813" y="58158"/>
                  </a:moveTo>
                  <a:cubicBezTo>
                    <a:pt x="15730" y="58158"/>
                    <a:pt x="11265" y="54726"/>
                    <a:pt x="9953" y="49811"/>
                  </a:cubicBezTo>
                  <a:lnTo>
                    <a:pt x="387" y="14173"/>
                  </a:lnTo>
                  <a:cubicBezTo>
                    <a:pt x="-1227" y="8171"/>
                    <a:pt x="2356" y="2000"/>
                    <a:pt x="8358" y="387"/>
                  </a:cubicBezTo>
                  <a:cubicBezTo>
                    <a:pt x="14361" y="-1227"/>
                    <a:pt x="20532" y="2356"/>
                    <a:pt x="22145" y="8358"/>
                  </a:cubicBezTo>
                  <a:lnTo>
                    <a:pt x="31692" y="43997"/>
                  </a:lnTo>
                  <a:cubicBezTo>
                    <a:pt x="33305" y="49999"/>
                    <a:pt x="29722" y="56170"/>
                    <a:pt x="23720" y="57783"/>
                  </a:cubicBezTo>
                  <a:cubicBezTo>
                    <a:pt x="22782" y="58027"/>
                    <a:pt x="21788" y="58158"/>
                    <a:pt x="20813" y="58158"/>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6" name="Google Shape;526;p84"/>
            <p:cNvSpPr/>
            <p:nvPr/>
          </p:nvSpPr>
          <p:spPr>
            <a:xfrm>
              <a:off x="11117143" y="664947"/>
              <a:ext cx="40472" cy="40482"/>
            </a:xfrm>
            <a:custGeom>
              <a:avLst/>
              <a:gdLst/>
              <a:ahLst/>
              <a:cxnLst/>
              <a:rect l="l" t="t" r="r" b="b"/>
              <a:pathLst>
                <a:path w="48615" h="48627" extrusionOk="0">
                  <a:moveTo>
                    <a:pt x="37373" y="48627"/>
                  </a:moveTo>
                  <a:cubicBezTo>
                    <a:pt x="34391" y="48627"/>
                    <a:pt x="31521" y="47446"/>
                    <a:pt x="29401" y="45326"/>
                  </a:cubicBezTo>
                  <a:lnTo>
                    <a:pt x="3292" y="19217"/>
                  </a:lnTo>
                  <a:cubicBezTo>
                    <a:pt x="-1097" y="14827"/>
                    <a:pt x="-1097" y="7681"/>
                    <a:pt x="3292" y="3292"/>
                  </a:cubicBezTo>
                  <a:cubicBezTo>
                    <a:pt x="7681" y="-1097"/>
                    <a:pt x="14827" y="-1097"/>
                    <a:pt x="19217" y="3292"/>
                  </a:cubicBezTo>
                  <a:lnTo>
                    <a:pt x="45326" y="29420"/>
                  </a:lnTo>
                  <a:cubicBezTo>
                    <a:pt x="49715" y="33810"/>
                    <a:pt x="49715" y="40937"/>
                    <a:pt x="45307" y="45345"/>
                  </a:cubicBezTo>
                  <a:cubicBezTo>
                    <a:pt x="43207" y="47446"/>
                    <a:pt x="40356" y="48627"/>
                    <a:pt x="37373" y="48627"/>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7" name="Google Shape;527;p84"/>
            <p:cNvSpPr/>
            <p:nvPr/>
          </p:nvSpPr>
          <p:spPr>
            <a:xfrm>
              <a:off x="11048471" y="788741"/>
              <a:ext cx="48446" cy="26712"/>
            </a:xfrm>
            <a:custGeom>
              <a:avLst/>
              <a:gdLst/>
              <a:ahLst/>
              <a:cxnLst/>
              <a:rect l="l" t="t" r="r" b="b"/>
              <a:pathLst>
                <a:path w="58193" h="32087" extrusionOk="0">
                  <a:moveTo>
                    <a:pt x="46916" y="32087"/>
                  </a:moveTo>
                  <a:cubicBezTo>
                    <a:pt x="45922" y="32087"/>
                    <a:pt x="44947" y="31956"/>
                    <a:pt x="43990" y="31694"/>
                  </a:cubicBezTo>
                  <a:lnTo>
                    <a:pt x="8352" y="22146"/>
                  </a:lnTo>
                  <a:cubicBezTo>
                    <a:pt x="2350" y="20533"/>
                    <a:pt x="-1214" y="14362"/>
                    <a:pt x="380" y="8360"/>
                  </a:cubicBezTo>
                  <a:cubicBezTo>
                    <a:pt x="1994" y="2339"/>
                    <a:pt x="8183" y="-1225"/>
                    <a:pt x="14186" y="388"/>
                  </a:cubicBezTo>
                  <a:lnTo>
                    <a:pt x="49824" y="9954"/>
                  </a:lnTo>
                  <a:cubicBezTo>
                    <a:pt x="55826" y="11549"/>
                    <a:pt x="59408" y="17701"/>
                    <a:pt x="57814" y="23722"/>
                  </a:cubicBezTo>
                  <a:cubicBezTo>
                    <a:pt x="56520" y="28655"/>
                    <a:pt x="52037" y="32106"/>
                    <a:pt x="46916" y="32087"/>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8" name="Google Shape;528;p84"/>
            <p:cNvSpPr/>
            <p:nvPr/>
          </p:nvSpPr>
          <p:spPr>
            <a:xfrm>
              <a:off x="11046062" y="925598"/>
              <a:ext cx="51360" cy="27504"/>
            </a:xfrm>
            <a:custGeom>
              <a:avLst/>
              <a:gdLst/>
              <a:ahLst/>
              <a:cxnLst/>
              <a:rect l="l" t="t" r="r" b="b"/>
              <a:pathLst>
                <a:path w="61694" h="33038" extrusionOk="0">
                  <a:moveTo>
                    <a:pt x="11254" y="33039"/>
                  </a:moveTo>
                  <a:cubicBezTo>
                    <a:pt x="5046" y="33039"/>
                    <a:pt x="0" y="28012"/>
                    <a:pt x="0" y="21785"/>
                  </a:cubicBezTo>
                  <a:cubicBezTo>
                    <a:pt x="-19" y="16683"/>
                    <a:pt x="3433" y="12219"/>
                    <a:pt x="8366" y="10906"/>
                  </a:cubicBezTo>
                  <a:lnTo>
                    <a:pt x="47755" y="327"/>
                  </a:lnTo>
                  <a:cubicBezTo>
                    <a:pt x="53795" y="-1155"/>
                    <a:pt x="59891" y="2540"/>
                    <a:pt x="61373" y="8580"/>
                  </a:cubicBezTo>
                  <a:cubicBezTo>
                    <a:pt x="62798" y="14432"/>
                    <a:pt x="59366" y="20378"/>
                    <a:pt x="53570" y="22066"/>
                  </a:cubicBezTo>
                  <a:lnTo>
                    <a:pt x="14180" y="32645"/>
                  </a:lnTo>
                  <a:cubicBezTo>
                    <a:pt x="13224" y="32908"/>
                    <a:pt x="12248" y="33039"/>
                    <a:pt x="11254" y="33039"/>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29" name="Google Shape;529;p84"/>
            <p:cNvSpPr/>
            <p:nvPr/>
          </p:nvSpPr>
          <p:spPr>
            <a:xfrm>
              <a:off x="11549537" y="913350"/>
              <a:ext cx="48436" cy="26712"/>
            </a:xfrm>
            <a:custGeom>
              <a:avLst/>
              <a:gdLst/>
              <a:ahLst/>
              <a:cxnLst/>
              <a:rect l="l" t="t" r="r" b="b"/>
              <a:pathLst>
                <a:path w="58181" h="32087" extrusionOk="0">
                  <a:moveTo>
                    <a:pt x="46905" y="32087"/>
                  </a:moveTo>
                  <a:cubicBezTo>
                    <a:pt x="45911" y="32087"/>
                    <a:pt x="44936" y="31956"/>
                    <a:pt x="43980" y="31693"/>
                  </a:cubicBezTo>
                  <a:lnTo>
                    <a:pt x="8341" y="22146"/>
                  </a:lnTo>
                  <a:cubicBezTo>
                    <a:pt x="2339" y="20533"/>
                    <a:pt x="-1225" y="14362"/>
                    <a:pt x="388" y="8341"/>
                  </a:cubicBezTo>
                  <a:cubicBezTo>
                    <a:pt x="1983" y="2339"/>
                    <a:pt x="8172" y="-1225"/>
                    <a:pt x="14175" y="388"/>
                  </a:cubicBezTo>
                  <a:lnTo>
                    <a:pt x="49813" y="9954"/>
                  </a:lnTo>
                  <a:cubicBezTo>
                    <a:pt x="55814" y="11548"/>
                    <a:pt x="59397" y="17701"/>
                    <a:pt x="57803" y="23722"/>
                  </a:cubicBezTo>
                  <a:cubicBezTo>
                    <a:pt x="56509" y="28655"/>
                    <a:pt x="52025" y="32106"/>
                    <a:pt x="46905" y="32087"/>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0" name="Google Shape;530;p84"/>
            <p:cNvSpPr/>
            <p:nvPr/>
          </p:nvSpPr>
          <p:spPr>
            <a:xfrm>
              <a:off x="11547080" y="779792"/>
              <a:ext cx="48238" cy="26661"/>
            </a:xfrm>
            <a:custGeom>
              <a:avLst/>
              <a:gdLst/>
              <a:ahLst/>
              <a:cxnLst/>
              <a:rect l="l" t="t" r="r" b="b"/>
              <a:pathLst>
                <a:path w="57943" h="32025" extrusionOk="0">
                  <a:moveTo>
                    <a:pt x="11255" y="32026"/>
                  </a:moveTo>
                  <a:cubicBezTo>
                    <a:pt x="5046" y="32026"/>
                    <a:pt x="0" y="26999"/>
                    <a:pt x="0" y="20772"/>
                  </a:cubicBezTo>
                  <a:cubicBezTo>
                    <a:pt x="-19" y="15670"/>
                    <a:pt x="3433" y="11206"/>
                    <a:pt x="8366" y="9893"/>
                  </a:cubicBezTo>
                  <a:lnTo>
                    <a:pt x="44004" y="327"/>
                  </a:lnTo>
                  <a:cubicBezTo>
                    <a:pt x="50043" y="-1155"/>
                    <a:pt x="56139" y="2540"/>
                    <a:pt x="57621" y="8580"/>
                  </a:cubicBezTo>
                  <a:cubicBezTo>
                    <a:pt x="59047" y="14432"/>
                    <a:pt x="55615" y="20378"/>
                    <a:pt x="49818" y="22066"/>
                  </a:cubicBezTo>
                  <a:lnTo>
                    <a:pt x="14180" y="31632"/>
                  </a:lnTo>
                  <a:cubicBezTo>
                    <a:pt x="13224" y="31895"/>
                    <a:pt x="12248" y="32026"/>
                    <a:pt x="11255" y="32026"/>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1" name="Google Shape;531;p84"/>
            <p:cNvSpPr/>
            <p:nvPr/>
          </p:nvSpPr>
          <p:spPr>
            <a:xfrm>
              <a:off x="11482163" y="658592"/>
              <a:ext cx="40259" cy="40254"/>
            </a:xfrm>
            <a:custGeom>
              <a:avLst/>
              <a:gdLst/>
              <a:ahLst/>
              <a:cxnLst/>
              <a:rect l="l" t="t" r="r" b="b"/>
              <a:pathLst>
                <a:path w="48359" h="48353" extrusionOk="0">
                  <a:moveTo>
                    <a:pt x="11273" y="48353"/>
                  </a:moveTo>
                  <a:cubicBezTo>
                    <a:pt x="5064" y="48372"/>
                    <a:pt x="0" y="43345"/>
                    <a:pt x="0" y="37118"/>
                  </a:cubicBezTo>
                  <a:cubicBezTo>
                    <a:pt x="-19" y="34117"/>
                    <a:pt x="1182" y="31247"/>
                    <a:pt x="3301" y="29127"/>
                  </a:cubicBezTo>
                  <a:lnTo>
                    <a:pt x="29430" y="3018"/>
                  </a:lnTo>
                  <a:cubicBezTo>
                    <a:pt x="33969" y="-1221"/>
                    <a:pt x="41096" y="-959"/>
                    <a:pt x="45336" y="3580"/>
                  </a:cubicBezTo>
                  <a:cubicBezTo>
                    <a:pt x="49368" y="7894"/>
                    <a:pt x="49368" y="14610"/>
                    <a:pt x="45336" y="18924"/>
                  </a:cubicBezTo>
                  <a:lnTo>
                    <a:pt x="19226" y="45052"/>
                  </a:lnTo>
                  <a:cubicBezTo>
                    <a:pt x="17125" y="47171"/>
                    <a:pt x="14255" y="48353"/>
                    <a:pt x="11273" y="48353"/>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2" name="Google Shape;532;p84"/>
            <p:cNvSpPr/>
            <p:nvPr/>
          </p:nvSpPr>
          <p:spPr>
            <a:xfrm>
              <a:off x="11372155" y="589702"/>
              <a:ext cx="26681" cy="48402"/>
            </a:xfrm>
            <a:custGeom>
              <a:avLst/>
              <a:gdLst/>
              <a:ahLst/>
              <a:cxnLst/>
              <a:rect l="l" t="t" r="r" b="b"/>
              <a:pathLst>
                <a:path w="32049" h="58140" extrusionOk="0">
                  <a:moveTo>
                    <a:pt x="11254" y="58141"/>
                  </a:moveTo>
                  <a:cubicBezTo>
                    <a:pt x="5046" y="58141"/>
                    <a:pt x="0" y="53114"/>
                    <a:pt x="0" y="46887"/>
                  </a:cubicBezTo>
                  <a:cubicBezTo>
                    <a:pt x="0" y="45911"/>
                    <a:pt x="112" y="44936"/>
                    <a:pt x="375" y="43979"/>
                  </a:cubicBezTo>
                  <a:lnTo>
                    <a:pt x="9922" y="8341"/>
                  </a:lnTo>
                  <a:cubicBezTo>
                    <a:pt x="11535" y="2339"/>
                    <a:pt x="17706" y="-1225"/>
                    <a:pt x="23709" y="388"/>
                  </a:cubicBezTo>
                  <a:cubicBezTo>
                    <a:pt x="29711" y="2001"/>
                    <a:pt x="33275" y="8172"/>
                    <a:pt x="31661" y="14174"/>
                  </a:cubicBezTo>
                  <a:lnTo>
                    <a:pt x="22114" y="49812"/>
                  </a:lnTo>
                  <a:cubicBezTo>
                    <a:pt x="20801" y="54727"/>
                    <a:pt x="16337" y="58141"/>
                    <a:pt x="11254" y="58141"/>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3" name="Google Shape;533;p84"/>
            <p:cNvSpPr/>
            <p:nvPr/>
          </p:nvSpPr>
          <p:spPr>
            <a:xfrm>
              <a:off x="11153120" y="586120"/>
              <a:ext cx="36001" cy="48551"/>
            </a:xfrm>
            <a:custGeom>
              <a:avLst/>
              <a:gdLst/>
              <a:ahLst/>
              <a:cxnLst/>
              <a:rect l="l" t="t" r="r" b="b"/>
              <a:pathLst>
                <a:path w="43244" h="58320" extrusionOk="0">
                  <a:moveTo>
                    <a:pt x="32018" y="58321"/>
                  </a:moveTo>
                  <a:cubicBezTo>
                    <a:pt x="27985" y="58339"/>
                    <a:pt x="24253" y="56182"/>
                    <a:pt x="22246" y="52694"/>
                  </a:cubicBezTo>
                  <a:lnTo>
                    <a:pt x="1613" y="17055"/>
                  </a:lnTo>
                  <a:cubicBezTo>
                    <a:pt x="-1594" y="11728"/>
                    <a:pt x="131" y="4807"/>
                    <a:pt x="5458" y="1618"/>
                  </a:cubicBezTo>
                  <a:cubicBezTo>
                    <a:pt x="10766" y="-1589"/>
                    <a:pt x="17688" y="118"/>
                    <a:pt x="20895" y="5445"/>
                  </a:cubicBezTo>
                  <a:cubicBezTo>
                    <a:pt x="20970" y="5557"/>
                    <a:pt x="21027" y="5689"/>
                    <a:pt x="21101" y="5801"/>
                  </a:cubicBezTo>
                  <a:lnTo>
                    <a:pt x="41734" y="41439"/>
                  </a:lnTo>
                  <a:cubicBezTo>
                    <a:pt x="44848" y="46822"/>
                    <a:pt x="42991" y="53706"/>
                    <a:pt x="37608" y="56820"/>
                  </a:cubicBezTo>
                  <a:cubicBezTo>
                    <a:pt x="35901" y="57795"/>
                    <a:pt x="33969" y="58321"/>
                    <a:pt x="31999" y="58321"/>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4" name="Google Shape;534;p84"/>
            <p:cNvSpPr/>
            <p:nvPr/>
          </p:nvSpPr>
          <p:spPr>
            <a:xfrm>
              <a:off x="11040528" y="702592"/>
              <a:ext cx="48272" cy="35836"/>
            </a:xfrm>
            <a:custGeom>
              <a:avLst/>
              <a:gdLst/>
              <a:ahLst/>
              <a:cxnLst/>
              <a:rect l="l" t="t" r="r" b="b"/>
              <a:pathLst>
                <a:path w="57984" h="43046" extrusionOk="0">
                  <a:moveTo>
                    <a:pt x="46715" y="43046"/>
                  </a:moveTo>
                  <a:cubicBezTo>
                    <a:pt x="44746" y="43046"/>
                    <a:pt x="42795" y="42522"/>
                    <a:pt x="41088" y="41527"/>
                  </a:cubicBezTo>
                  <a:lnTo>
                    <a:pt x="5450" y="20895"/>
                  </a:lnTo>
                  <a:cubicBezTo>
                    <a:pt x="123" y="17687"/>
                    <a:pt x="-1584" y="10766"/>
                    <a:pt x="1605" y="5439"/>
                  </a:cubicBezTo>
                  <a:cubicBezTo>
                    <a:pt x="4737" y="262"/>
                    <a:pt x="11415" y="-1520"/>
                    <a:pt x="16704" y="1406"/>
                  </a:cubicBezTo>
                  <a:lnTo>
                    <a:pt x="52342" y="22039"/>
                  </a:lnTo>
                  <a:cubicBezTo>
                    <a:pt x="57725" y="25134"/>
                    <a:pt x="59582" y="32018"/>
                    <a:pt x="56488" y="37401"/>
                  </a:cubicBezTo>
                  <a:cubicBezTo>
                    <a:pt x="54462" y="40908"/>
                    <a:pt x="50748" y="43046"/>
                    <a:pt x="46715" y="43046"/>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5" name="Google Shape;535;p84"/>
            <p:cNvSpPr/>
            <p:nvPr/>
          </p:nvSpPr>
          <p:spPr>
            <a:xfrm>
              <a:off x="11000826" y="859689"/>
              <a:ext cx="52982" cy="18738"/>
            </a:xfrm>
            <a:custGeom>
              <a:avLst/>
              <a:gdLst/>
              <a:ahLst/>
              <a:cxnLst/>
              <a:rect l="l" t="t" r="r" b="b"/>
              <a:pathLst>
                <a:path w="63642" h="22508" extrusionOk="0">
                  <a:moveTo>
                    <a:pt x="52350" y="22508"/>
                  </a:moveTo>
                  <a:lnTo>
                    <a:pt x="11254" y="22508"/>
                  </a:lnTo>
                  <a:cubicBezTo>
                    <a:pt x="5046" y="22508"/>
                    <a:pt x="0" y="17463"/>
                    <a:pt x="0" y="11254"/>
                  </a:cubicBezTo>
                  <a:cubicBezTo>
                    <a:pt x="0" y="5046"/>
                    <a:pt x="5046" y="0"/>
                    <a:pt x="11254" y="0"/>
                  </a:cubicBezTo>
                  <a:lnTo>
                    <a:pt x="52388" y="0"/>
                  </a:lnTo>
                  <a:cubicBezTo>
                    <a:pt x="58597" y="0"/>
                    <a:pt x="63642" y="5046"/>
                    <a:pt x="63642" y="11254"/>
                  </a:cubicBezTo>
                  <a:cubicBezTo>
                    <a:pt x="63642" y="17463"/>
                    <a:pt x="58597" y="22508"/>
                    <a:pt x="52388" y="22508"/>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6" name="Google Shape;536;p84"/>
            <p:cNvSpPr/>
            <p:nvPr/>
          </p:nvSpPr>
          <p:spPr>
            <a:xfrm>
              <a:off x="11592626" y="850378"/>
              <a:ext cx="52982" cy="18738"/>
            </a:xfrm>
            <a:custGeom>
              <a:avLst/>
              <a:gdLst/>
              <a:ahLst/>
              <a:cxnLst/>
              <a:rect l="l" t="t" r="r" b="b"/>
              <a:pathLst>
                <a:path w="63642" h="22508" extrusionOk="0">
                  <a:moveTo>
                    <a:pt x="52388" y="22508"/>
                  </a:moveTo>
                  <a:lnTo>
                    <a:pt x="11254" y="22508"/>
                  </a:lnTo>
                  <a:cubicBezTo>
                    <a:pt x="5046" y="22508"/>
                    <a:pt x="0" y="17463"/>
                    <a:pt x="0" y="11254"/>
                  </a:cubicBezTo>
                  <a:cubicBezTo>
                    <a:pt x="0" y="5046"/>
                    <a:pt x="5046" y="0"/>
                    <a:pt x="11254" y="0"/>
                  </a:cubicBezTo>
                  <a:lnTo>
                    <a:pt x="52388" y="0"/>
                  </a:lnTo>
                  <a:cubicBezTo>
                    <a:pt x="58597" y="0"/>
                    <a:pt x="63643" y="5046"/>
                    <a:pt x="63643" y="11254"/>
                  </a:cubicBezTo>
                  <a:cubicBezTo>
                    <a:pt x="63643" y="17463"/>
                    <a:pt x="58597" y="22508"/>
                    <a:pt x="52388" y="22508"/>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7" name="Google Shape;537;p84"/>
            <p:cNvSpPr/>
            <p:nvPr/>
          </p:nvSpPr>
          <p:spPr>
            <a:xfrm>
              <a:off x="11552954" y="694514"/>
              <a:ext cx="48276" cy="35834"/>
            </a:xfrm>
            <a:custGeom>
              <a:avLst/>
              <a:gdLst/>
              <a:ahLst/>
              <a:cxnLst/>
              <a:rect l="l" t="t" r="r" b="b"/>
              <a:pathLst>
                <a:path w="57989" h="43044" extrusionOk="0">
                  <a:moveTo>
                    <a:pt x="11272" y="43044"/>
                  </a:moveTo>
                  <a:cubicBezTo>
                    <a:pt x="5064" y="43044"/>
                    <a:pt x="18" y="38018"/>
                    <a:pt x="0" y="31809"/>
                  </a:cubicBezTo>
                  <a:cubicBezTo>
                    <a:pt x="0" y="27776"/>
                    <a:pt x="2157" y="24044"/>
                    <a:pt x="5645" y="22037"/>
                  </a:cubicBezTo>
                  <a:lnTo>
                    <a:pt x="41284" y="1404"/>
                  </a:lnTo>
                  <a:cubicBezTo>
                    <a:pt x="46723" y="-1597"/>
                    <a:pt x="53569" y="372"/>
                    <a:pt x="56570" y="5793"/>
                  </a:cubicBezTo>
                  <a:cubicBezTo>
                    <a:pt x="59516" y="11101"/>
                    <a:pt x="57733" y="17760"/>
                    <a:pt x="52538" y="20892"/>
                  </a:cubicBezTo>
                  <a:lnTo>
                    <a:pt x="16900" y="41525"/>
                  </a:lnTo>
                  <a:cubicBezTo>
                    <a:pt x="15192" y="42519"/>
                    <a:pt x="13242" y="43044"/>
                    <a:pt x="11272" y="43044"/>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8" name="Google Shape;538;p84"/>
            <p:cNvSpPr/>
            <p:nvPr/>
          </p:nvSpPr>
          <p:spPr>
            <a:xfrm>
              <a:off x="11449183" y="581764"/>
              <a:ext cx="35820" cy="48259"/>
            </a:xfrm>
            <a:custGeom>
              <a:avLst/>
              <a:gdLst/>
              <a:ahLst/>
              <a:cxnLst/>
              <a:rect l="l" t="t" r="r" b="b"/>
              <a:pathLst>
                <a:path w="43027" h="57969" extrusionOk="0">
                  <a:moveTo>
                    <a:pt x="11235" y="57969"/>
                  </a:moveTo>
                  <a:cubicBezTo>
                    <a:pt x="5027" y="57969"/>
                    <a:pt x="-19" y="52924"/>
                    <a:pt x="0" y="46696"/>
                  </a:cubicBezTo>
                  <a:cubicBezTo>
                    <a:pt x="0" y="44727"/>
                    <a:pt x="507" y="42795"/>
                    <a:pt x="1501" y="41088"/>
                  </a:cubicBezTo>
                  <a:lnTo>
                    <a:pt x="22133" y="5450"/>
                  </a:lnTo>
                  <a:cubicBezTo>
                    <a:pt x="25341" y="123"/>
                    <a:pt x="32262" y="-1584"/>
                    <a:pt x="37589" y="1605"/>
                  </a:cubicBezTo>
                  <a:cubicBezTo>
                    <a:pt x="42766" y="4737"/>
                    <a:pt x="44548" y="11415"/>
                    <a:pt x="41622" y="16704"/>
                  </a:cubicBezTo>
                  <a:lnTo>
                    <a:pt x="20989" y="52342"/>
                  </a:lnTo>
                  <a:cubicBezTo>
                    <a:pt x="18982" y="55831"/>
                    <a:pt x="15250" y="57969"/>
                    <a:pt x="11235" y="57969"/>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39" name="Google Shape;539;p84"/>
            <p:cNvSpPr/>
            <p:nvPr/>
          </p:nvSpPr>
          <p:spPr>
            <a:xfrm>
              <a:off x="11205303" y="746898"/>
              <a:ext cx="239112" cy="216030"/>
            </a:xfrm>
            <a:custGeom>
              <a:avLst/>
              <a:gdLst/>
              <a:ahLst/>
              <a:cxnLst/>
              <a:rect l="l" t="t" r="r" b="b"/>
              <a:pathLst>
                <a:path w="287222" h="259496" extrusionOk="0">
                  <a:moveTo>
                    <a:pt x="94916" y="259496"/>
                  </a:moveTo>
                  <a:cubicBezTo>
                    <a:pt x="94278" y="259503"/>
                    <a:pt x="93659" y="259455"/>
                    <a:pt x="93040" y="259346"/>
                  </a:cubicBezTo>
                  <a:cubicBezTo>
                    <a:pt x="89101" y="258693"/>
                    <a:pt x="85800" y="256001"/>
                    <a:pt x="84374" y="252275"/>
                  </a:cubicBezTo>
                  <a:cubicBezTo>
                    <a:pt x="66836" y="206564"/>
                    <a:pt x="40539" y="146692"/>
                    <a:pt x="14523" y="154588"/>
                  </a:cubicBezTo>
                  <a:cubicBezTo>
                    <a:pt x="8578" y="156393"/>
                    <a:pt x="2294" y="153033"/>
                    <a:pt x="493" y="147086"/>
                  </a:cubicBezTo>
                  <a:cubicBezTo>
                    <a:pt x="-445" y="144036"/>
                    <a:pt x="-32" y="140736"/>
                    <a:pt x="1619" y="138007"/>
                  </a:cubicBezTo>
                  <a:cubicBezTo>
                    <a:pt x="15124" y="115499"/>
                    <a:pt x="30598" y="104076"/>
                    <a:pt x="47592" y="103832"/>
                  </a:cubicBezTo>
                  <a:cubicBezTo>
                    <a:pt x="66180" y="103532"/>
                    <a:pt x="84825" y="116699"/>
                    <a:pt x="104350" y="143878"/>
                  </a:cubicBezTo>
                  <a:cubicBezTo>
                    <a:pt x="118943" y="129961"/>
                    <a:pt x="148092" y="102369"/>
                    <a:pt x="177502" y="75472"/>
                  </a:cubicBezTo>
                  <a:cubicBezTo>
                    <a:pt x="202018" y="53113"/>
                    <a:pt x="222031" y="35557"/>
                    <a:pt x="236962" y="23327"/>
                  </a:cubicBezTo>
                  <a:cubicBezTo>
                    <a:pt x="264591" y="688"/>
                    <a:pt x="273406" y="-3420"/>
                    <a:pt x="281847" y="2338"/>
                  </a:cubicBezTo>
                  <a:lnTo>
                    <a:pt x="281847" y="2338"/>
                  </a:lnTo>
                  <a:cubicBezTo>
                    <a:pt x="284679" y="4280"/>
                    <a:pt x="286555" y="7324"/>
                    <a:pt x="287024" y="10723"/>
                  </a:cubicBezTo>
                  <a:cubicBezTo>
                    <a:pt x="287999" y="17700"/>
                    <a:pt x="289012" y="24903"/>
                    <a:pt x="194928" y="142922"/>
                  </a:cubicBezTo>
                  <a:cubicBezTo>
                    <a:pt x="149911" y="199455"/>
                    <a:pt x="103900" y="254882"/>
                    <a:pt x="103450" y="255463"/>
                  </a:cubicBezTo>
                  <a:cubicBezTo>
                    <a:pt x="101330" y="257993"/>
                    <a:pt x="98217" y="259468"/>
                    <a:pt x="94916" y="259496"/>
                  </a:cubicBezTo>
                  <a:close/>
                  <a:moveTo>
                    <a:pt x="33168" y="133618"/>
                  </a:moveTo>
                  <a:cubicBezTo>
                    <a:pt x="59615" y="143391"/>
                    <a:pt x="80210" y="181786"/>
                    <a:pt x="98386" y="226390"/>
                  </a:cubicBezTo>
                  <a:cubicBezTo>
                    <a:pt x="150567" y="163142"/>
                    <a:pt x="204081" y="96292"/>
                    <a:pt x="235968" y="53695"/>
                  </a:cubicBezTo>
                  <a:cubicBezTo>
                    <a:pt x="202543" y="82468"/>
                    <a:pt x="154431" y="126847"/>
                    <a:pt x="110296" y="169331"/>
                  </a:cubicBezTo>
                  <a:cubicBezTo>
                    <a:pt x="107858" y="171655"/>
                    <a:pt x="104519" y="172783"/>
                    <a:pt x="101181" y="172408"/>
                  </a:cubicBezTo>
                  <a:cubicBezTo>
                    <a:pt x="97842" y="172014"/>
                    <a:pt x="94841" y="170142"/>
                    <a:pt x="93021" y="167306"/>
                  </a:cubicBezTo>
                  <a:cubicBezTo>
                    <a:pt x="71169" y="133224"/>
                    <a:pt x="56408" y="126190"/>
                    <a:pt x="47892" y="126340"/>
                  </a:cubicBezTo>
                  <a:cubicBezTo>
                    <a:pt x="43128" y="126416"/>
                    <a:pt x="38195" y="128816"/>
                    <a:pt x="33168" y="133618"/>
                  </a:cubicBezTo>
                  <a:close/>
                </a:path>
              </a:pathLst>
            </a:custGeom>
            <a:solidFill>
              <a:srgbClr val="FFFFFF"/>
            </a:solid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pSp>
        <p:nvGrpSpPr>
          <p:cNvPr id="552" name="Google Shape;552;p85"/>
          <p:cNvGrpSpPr/>
          <p:nvPr/>
        </p:nvGrpSpPr>
        <p:grpSpPr>
          <a:xfrm>
            <a:off x="4478902" y="2128306"/>
            <a:ext cx="6359984" cy="3734465"/>
            <a:chOff x="2433470" y="1385723"/>
            <a:chExt cx="6068941" cy="2805563"/>
          </a:xfrm>
        </p:grpSpPr>
        <p:sp>
          <p:nvSpPr>
            <p:cNvPr id="554" name="Google Shape;554;p85"/>
            <p:cNvSpPr/>
            <p:nvPr/>
          </p:nvSpPr>
          <p:spPr>
            <a:xfrm>
              <a:off x="2433470" y="1385723"/>
              <a:ext cx="6063412" cy="888845"/>
            </a:xfrm>
            <a:prstGeom prst="rect">
              <a:avLst/>
            </a:prstGeom>
            <a:solidFill>
              <a:schemeClr val="bg1"/>
            </a:solidFill>
            <a:ln w="6350">
              <a:solidFill>
                <a:schemeClr val="tx1">
                  <a:lumMod val="40000"/>
                  <a:lumOff val="6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bIns="0" rtlCol="0" anchor="ctr" anchorCtr="0"/>
            <a:lstStyle/>
            <a:p>
              <a:pPr marL="180000">
                <a:lnSpc>
                  <a:spcPct val="90000"/>
                </a:lnSpc>
                <a:spcBef>
                  <a:spcPts val="400"/>
                </a:spcBef>
              </a:pPr>
              <a:r>
                <a:rPr lang="en" sz="2000" b="1" dirty="0">
                  <a:solidFill>
                    <a:schemeClr val="tx2"/>
                  </a:solidFill>
                  <a:latin typeface="Calibri"/>
                  <a:sym typeface="Calibri"/>
                </a:rPr>
                <a:t>Complete &amp; Pre-built </a:t>
              </a:r>
            </a:p>
            <a:p>
              <a:pPr marL="180000">
                <a:lnSpc>
                  <a:spcPct val="90000"/>
                </a:lnSpc>
                <a:spcBef>
                  <a:spcPts val="400"/>
                </a:spcBef>
              </a:pPr>
              <a:r>
                <a:rPr lang="en" sz="1400" dirty="0">
                  <a:solidFill>
                    <a:schemeClr val="tx1"/>
                  </a:solidFill>
                  <a:latin typeface="Calibri"/>
                  <a:sym typeface="Calibri"/>
                </a:rPr>
                <a:t>The Veeva methodology addresses all aspects of configuration, business processes analysis, and customer’s technology ecosystem with clear recommendations for best practices.</a:t>
              </a:r>
              <a:endParaRPr sz="1400" dirty="0">
                <a:solidFill>
                  <a:schemeClr val="tx1"/>
                </a:solidFill>
                <a:latin typeface="Calibri"/>
                <a:sym typeface="Arial"/>
              </a:endParaRPr>
            </a:p>
          </p:txBody>
        </p:sp>
        <p:sp>
          <p:nvSpPr>
            <p:cNvPr id="557" name="Google Shape;557;p85"/>
            <p:cNvSpPr/>
            <p:nvPr/>
          </p:nvSpPr>
          <p:spPr>
            <a:xfrm>
              <a:off x="2438999" y="2335022"/>
              <a:ext cx="6063412" cy="898439"/>
            </a:xfrm>
            <a:prstGeom prst="rect">
              <a:avLst/>
            </a:prstGeom>
            <a:solidFill>
              <a:schemeClr val="bg1"/>
            </a:solidFill>
            <a:ln w="6350">
              <a:solidFill>
                <a:schemeClr val="tx1">
                  <a:lumMod val="40000"/>
                  <a:lumOff val="6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bIns="0" rtlCol="0" anchor="ctr" anchorCtr="0"/>
            <a:lstStyle/>
            <a:p>
              <a:pPr marL="180000">
                <a:lnSpc>
                  <a:spcPct val="90000"/>
                </a:lnSpc>
                <a:spcBef>
                  <a:spcPts val="400"/>
                </a:spcBef>
              </a:pPr>
              <a:r>
                <a:rPr lang="en" sz="2000" b="1" dirty="0">
                  <a:solidFill>
                    <a:schemeClr val="tx2"/>
                  </a:solidFill>
                  <a:latin typeface="Calibri"/>
                  <a:sym typeface="Calibri"/>
                </a:rPr>
                <a:t>Automation Tools</a:t>
              </a:r>
            </a:p>
            <a:p>
              <a:pPr marL="180000">
                <a:lnSpc>
                  <a:spcPct val="90000"/>
                </a:lnSpc>
                <a:spcBef>
                  <a:spcPts val="400"/>
                </a:spcBef>
              </a:pPr>
              <a:r>
                <a:rPr lang="en" sz="1400" dirty="0">
                  <a:solidFill>
                    <a:schemeClr val="tx1"/>
                  </a:solidFill>
                  <a:latin typeface="Calibri"/>
                  <a:sym typeface="Calibri"/>
                </a:rPr>
                <a:t>Specialized tools to automate tasks, and significantly </a:t>
              </a:r>
              <a:br>
                <a:rPr lang="en" sz="1400" dirty="0">
                  <a:solidFill>
                    <a:schemeClr val="tx1"/>
                  </a:solidFill>
                  <a:latin typeface="Calibri"/>
                  <a:sym typeface="Calibri"/>
                </a:rPr>
              </a:br>
              <a:r>
                <a:rPr lang="en" sz="1400" dirty="0">
                  <a:solidFill>
                    <a:schemeClr val="tx1"/>
                  </a:solidFill>
                  <a:latin typeface="Calibri"/>
                  <a:sym typeface="Calibri"/>
                </a:rPr>
                <a:t>reduce time and cost. </a:t>
              </a:r>
              <a:endParaRPr sz="1400" dirty="0">
                <a:solidFill>
                  <a:schemeClr val="tx1"/>
                </a:solidFill>
                <a:latin typeface="Calibri"/>
                <a:sym typeface="Arial"/>
              </a:endParaRPr>
            </a:p>
          </p:txBody>
        </p:sp>
        <p:sp>
          <p:nvSpPr>
            <p:cNvPr id="560" name="Google Shape;560;p85"/>
            <p:cNvSpPr/>
            <p:nvPr/>
          </p:nvSpPr>
          <p:spPr>
            <a:xfrm>
              <a:off x="2438327" y="3292847"/>
              <a:ext cx="6063412" cy="898439"/>
            </a:xfrm>
            <a:prstGeom prst="rect">
              <a:avLst/>
            </a:prstGeom>
            <a:solidFill>
              <a:schemeClr val="bg1"/>
            </a:solidFill>
            <a:ln w="6350">
              <a:solidFill>
                <a:schemeClr val="tx1">
                  <a:lumMod val="40000"/>
                  <a:lumOff val="6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bIns="0" rtlCol="0" anchor="ctr" anchorCtr="0"/>
            <a:lstStyle/>
            <a:p>
              <a:pPr marL="180000">
                <a:lnSpc>
                  <a:spcPct val="90000"/>
                </a:lnSpc>
                <a:spcBef>
                  <a:spcPts val="400"/>
                </a:spcBef>
              </a:pPr>
              <a:r>
                <a:rPr lang="en-US" sz="2000" b="1" dirty="0">
                  <a:solidFill>
                    <a:schemeClr val="tx2"/>
                  </a:solidFill>
                  <a:latin typeface="Calibri"/>
                  <a:sym typeface="Arial"/>
                </a:rPr>
                <a:t>Expert Team</a:t>
              </a:r>
            </a:p>
            <a:p>
              <a:pPr marL="180000">
                <a:lnSpc>
                  <a:spcPct val="90000"/>
                </a:lnSpc>
                <a:spcBef>
                  <a:spcPts val="400"/>
                </a:spcBef>
              </a:pPr>
              <a:r>
                <a:rPr lang="en-US" sz="1400" dirty="0">
                  <a:solidFill>
                    <a:schemeClr val="tx1"/>
                  </a:solidFill>
                  <a:latin typeface="Calibri"/>
                  <a:sym typeface="Arial"/>
                </a:rPr>
                <a:t>Our dedicated team has extensive experience </a:t>
              </a:r>
              <a:br>
                <a:rPr lang="en-US" sz="1400" dirty="0">
                  <a:solidFill>
                    <a:schemeClr val="tx1"/>
                  </a:solidFill>
                  <a:latin typeface="Calibri"/>
                  <a:sym typeface="Arial"/>
                </a:rPr>
              </a:br>
              <a:r>
                <a:rPr lang="en-US" sz="1400" dirty="0">
                  <a:solidFill>
                    <a:schemeClr val="tx1"/>
                  </a:solidFill>
                  <a:latin typeface="Calibri"/>
                  <a:sym typeface="Arial"/>
                </a:rPr>
                <a:t>implementing all aspects of taxonomy changes. </a:t>
              </a:r>
            </a:p>
          </p:txBody>
        </p:sp>
      </p:grpSp>
      <p:sp>
        <p:nvSpPr>
          <p:cNvPr id="544" name="Google Shape;544;p85"/>
          <p:cNvSpPr txBox="1">
            <a:spLocks noGrp="1"/>
          </p:cNvSpPr>
          <p:nvPr>
            <p:ph type="title"/>
          </p:nvPr>
        </p:nvSpPr>
        <p:spPr>
          <a:xfrm>
            <a:off x="276303" y="96275"/>
            <a:ext cx="11639600" cy="970400"/>
          </a:xfrm>
          <a:prstGeom prst="rect">
            <a:avLst/>
          </a:prstGeom>
          <a:noFill/>
          <a:ln>
            <a:noFill/>
          </a:ln>
        </p:spPr>
        <p:txBody>
          <a:bodyPr spcFirstLastPara="1" vert="horz" wrap="square" lIns="68567" tIns="34267" rIns="68567" bIns="34267" rtlCol="0" anchor="ctr" anchorCtr="0">
            <a:noAutofit/>
          </a:bodyPr>
          <a:lstStyle/>
          <a:p>
            <a:r>
              <a:rPr lang="en" dirty="0"/>
              <a:t>4-Step Adoption Program</a:t>
            </a:r>
            <a:endParaRPr dirty="0"/>
          </a:p>
        </p:txBody>
      </p:sp>
      <p:sp>
        <p:nvSpPr>
          <p:cNvPr id="545" name="Google Shape;545;p85"/>
          <p:cNvSpPr txBox="1">
            <a:spLocks noGrp="1"/>
          </p:cNvSpPr>
          <p:nvPr>
            <p:ph type="body" idx="2"/>
          </p:nvPr>
        </p:nvSpPr>
        <p:spPr>
          <a:xfrm>
            <a:off x="765969" y="907083"/>
            <a:ext cx="10660400" cy="579600"/>
          </a:xfrm>
          <a:prstGeom prst="rect">
            <a:avLst/>
          </a:prstGeom>
          <a:noFill/>
          <a:ln>
            <a:noFill/>
          </a:ln>
        </p:spPr>
        <p:txBody>
          <a:bodyPr spcFirstLastPara="1" vert="horz" wrap="square" lIns="68567" tIns="34267" rIns="68567" bIns="34267" rtlCol="0" anchor="t" anchorCtr="0">
            <a:noAutofit/>
          </a:bodyPr>
          <a:lstStyle/>
          <a:p>
            <a:pPr marL="0" indent="0"/>
            <a:r>
              <a:rPr lang="en" dirty="0"/>
              <a:t>Update your taxonomy with a complete, fast and efficient program created by Veeva Services </a:t>
            </a:r>
            <a:endParaRPr dirty="0"/>
          </a:p>
        </p:txBody>
      </p:sp>
      <p:grpSp>
        <p:nvGrpSpPr>
          <p:cNvPr id="8" name="Group 7">
            <a:extLst>
              <a:ext uri="{FF2B5EF4-FFF2-40B4-BE49-F238E27FC236}">
                <a16:creationId xmlns:a16="http://schemas.microsoft.com/office/drawing/2014/main" id="{A02490F1-5A95-FF36-1FA9-835A36942BE1}"/>
              </a:ext>
            </a:extLst>
          </p:cNvPr>
          <p:cNvGrpSpPr/>
          <p:nvPr/>
        </p:nvGrpSpPr>
        <p:grpSpPr>
          <a:xfrm>
            <a:off x="2058293" y="1822202"/>
            <a:ext cx="2434404" cy="4628021"/>
            <a:chOff x="2392430" y="1744049"/>
            <a:chExt cx="2434404" cy="4628021"/>
          </a:xfrm>
        </p:grpSpPr>
        <p:grpSp>
          <p:nvGrpSpPr>
            <p:cNvPr id="547" name="Google Shape;547;p85"/>
            <p:cNvGrpSpPr/>
            <p:nvPr/>
          </p:nvGrpSpPr>
          <p:grpSpPr>
            <a:xfrm>
              <a:off x="2392430" y="1744049"/>
              <a:ext cx="2434404" cy="4628021"/>
              <a:chOff x="1097103" y="1743450"/>
              <a:chExt cx="2123621" cy="2676546"/>
            </a:xfrm>
          </p:grpSpPr>
          <p:sp>
            <p:nvSpPr>
              <p:cNvPr id="549" name="Google Shape;549;p85"/>
              <p:cNvSpPr/>
              <p:nvPr/>
            </p:nvSpPr>
            <p:spPr>
              <a:xfrm flipH="1">
                <a:off x="1159273" y="4180596"/>
                <a:ext cx="2011500" cy="239400"/>
              </a:xfrm>
              <a:prstGeom prst="rect">
                <a:avLst/>
              </a:prstGeom>
              <a:blipFill rotWithShape="1">
                <a:blip r:embed="rId3">
                  <a:alphaModFix amt="50000"/>
                </a:blip>
                <a:stretch>
                  <a:fillRect r="699" b="16119"/>
                </a:stretch>
              </a:blipFill>
              <a:ln>
                <a:noFill/>
              </a:ln>
            </p:spPr>
            <p:txBody>
              <a:bodyPr spcFirstLastPara="1" wrap="square" lIns="91433" tIns="45700" rIns="91433" bIns="45700" anchor="ctr" anchorCtr="0">
                <a:noAutofit/>
              </a:bodyPr>
              <a:lstStyle/>
              <a:p>
                <a:pPr algn="ctr">
                  <a:buClr>
                    <a:srgbClr val="000000"/>
                  </a:buClr>
                  <a:buSzPts val="1500"/>
                </a:pPr>
                <a:endParaRPr sz="2000">
                  <a:solidFill>
                    <a:srgbClr val="FFFFFF"/>
                  </a:solidFill>
                  <a:latin typeface="Calibri"/>
                  <a:ea typeface="Calibri"/>
                  <a:cs typeface="Calibri"/>
                  <a:sym typeface="Calibri"/>
                </a:endParaRPr>
              </a:p>
            </p:txBody>
          </p:sp>
          <p:sp>
            <p:nvSpPr>
              <p:cNvPr id="548" name="Google Shape;548;p85"/>
              <p:cNvSpPr/>
              <p:nvPr/>
            </p:nvSpPr>
            <p:spPr>
              <a:xfrm>
                <a:off x="1097103" y="1743450"/>
                <a:ext cx="2123621" cy="2493300"/>
              </a:xfrm>
              <a:prstGeom prst="rect">
                <a:avLst/>
              </a:prstGeom>
              <a:solidFill>
                <a:schemeClr val="tx2"/>
              </a:solidFill>
              <a:ln w="6350">
                <a:solidFill>
                  <a:schemeClr val="tx1">
                    <a:lumMod val="40000"/>
                    <a:lumOff val="60000"/>
                  </a:schemeClr>
                </a:solid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44000" tIns="108000" rIns="144000" bIns="0" rtlCol="0" anchor="t" anchorCtr="0"/>
              <a:lstStyle/>
              <a:p>
                <a:pPr>
                  <a:lnSpc>
                    <a:spcPct val="80000"/>
                  </a:lnSpc>
                  <a:spcBef>
                    <a:spcPts val="1000"/>
                  </a:spcBef>
                </a:pPr>
                <a:endParaRPr sz="1200">
                  <a:solidFill>
                    <a:srgbClr val="FF9E16"/>
                  </a:solidFill>
                  <a:latin typeface="Calibri"/>
                  <a:sym typeface="Arial"/>
                </a:endParaRPr>
              </a:p>
            </p:txBody>
          </p:sp>
        </p:grpSp>
        <p:sp>
          <p:nvSpPr>
            <p:cNvPr id="551" name="Google Shape;551;p85"/>
            <p:cNvSpPr txBox="1"/>
            <p:nvPr/>
          </p:nvSpPr>
          <p:spPr>
            <a:xfrm>
              <a:off x="2467739" y="2952208"/>
              <a:ext cx="2297666" cy="338514"/>
            </a:xfrm>
            <a:prstGeom prst="rect">
              <a:avLst/>
            </a:prstGeom>
            <a:noFill/>
            <a:ln>
              <a:noFill/>
            </a:ln>
          </p:spPr>
          <p:txBody>
            <a:bodyPr spcFirstLastPara="1" wrap="square" lIns="91433" tIns="45700" rIns="91433" bIns="45700" anchor="t" anchorCtr="0">
              <a:spAutoFit/>
            </a:bodyPr>
            <a:lstStyle/>
            <a:p>
              <a:pPr algn="ctr">
                <a:lnSpc>
                  <a:spcPct val="80000"/>
                </a:lnSpc>
                <a:buClr>
                  <a:srgbClr val="FF9E16"/>
                </a:buClr>
                <a:buSzPts val="1500"/>
              </a:pPr>
              <a:r>
                <a:rPr lang="en-US" sz="2000" b="1" dirty="0">
                  <a:solidFill>
                    <a:schemeClr val="bg1"/>
                  </a:solidFill>
                  <a:latin typeface="Calibri"/>
                  <a:ea typeface="Calibri"/>
                  <a:cs typeface="Calibri"/>
                  <a:sym typeface="Calibri"/>
                </a:rPr>
                <a:t> Adoption Program</a:t>
              </a:r>
            </a:p>
          </p:txBody>
        </p:sp>
        <p:sp>
          <p:nvSpPr>
            <p:cNvPr id="563" name="Google Shape;563;p85"/>
            <p:cNvSpPr/>
            <p:nvPr/>
          </p:nvSpPr>
          <p:spPr>
            <a:xfrm>
              <a:off x="2634309" y="3773334"/>
              <a:ext cx="1964526" cy="330000"/>
            </a:xfrm>
            <a:prstGeom prst="rect">
              <a:avLst/>
            </a:prstGeom>
            <a:noFill/>
            <a:ln>
              <a:noFill/>
            </a:ln>
          </p:spPr>
          <p:txBody>
            <a:bodyPr spcFirstLastPara="1" wrap="square" lIns="121900" tIns="60933" rIns="121900" bIns="60933" anchor="ctr" anchorCtr="0">
              <a:noAutofit/>
            </a:bodyPr>
            <a:lstStyle/>
            <a:p>
              <a:pPr algn="ctr">
                <a:lnSpc>
                  <a:spcPct val="80000"/>
                </a:lnSpc>
                <a:buClr>
                  <a:srgbClr val="000000"/>
                </a:buClr>
                <a:buSzPts val="800"/>
              </a:pPr>
              <a:r>
                <a:rPr lang="en-US" sz="1600" dirty="0">
                  <a:solidFill>
                    <a:schemeClr val="lt1"/>
                  </a:solidFill>
                  <a:latin typeface="+mj-lt"/>
                </a:rPr>
                <a:t>1. </a:t>
              </a:r>
              <a:r>
                <a:rPr lang="en-US" sz="1600" dirty="0">
                  <a:solidFill>
                    <a:schemeClr val="lt1"/>
                  </a:solidFill>
                  <a:latin typeface="+mj-lt"/>
                  <a:ea typeface="Arial"/>
                  <a:cs typeface="Arial"/>
                  <a:sym typeface="Arial"/>
                </a:rPr>
                <a:t>Assessment</a:t>
              </a:r>
              <a:endParaRPr lang="en-US" sz="3200" dirty="0">
                <a:solidFill>
                  <a:srgbClr val="000000"/>
                </a:solidFill>
                <a:latin typeface="+mj-lt"/>
                <a:ea typeface="Arial"/>
                <a:cs typeface="Arial"/>
                <a:sym typeface="Arial"/>
              </a:endParaRPr>
            </a:p>
          </p:txBody>
        </p:sp>
        <p:sp>
          <p:nvSpPr>
            <p:cNvPr id="564" name="Google Shape;564;p85"/>
            <p:cNvSpPr/>
            <p:nvPr/>
          </p:nvSpPr>
          <p:spPr>
            <a:xfrm>
              <a:off x="2634309" y="4268076"/>
              <a:ext cx="1964526" cy="330000"/>
            </a:xfrm>
            <a:prstGeom prst="rect">
              <a:avLst/>
            </a:prstGeom>
            <a:noFill/>
            <a:ln>
              <a:noFill/>
            </a:ln>
          </p:spPr>
          <p:txBody>
            <a:bodyPr spcFirstLastPara="1" wrap="square" lIns="121900" tIns="60933" rIns="121900" bIns="60933" anchor="ctr" anchorCtr="0">
              <a:noAutofit/>
            </a:bodyPr>
            <a:lstStyle/>
            <a:p>
              <a:pPr algn="ctr">
                <a:lnSpc>
                  <a:spcPct val="80000"/>
                </a:lnSpc>
                <a:buClr>
                  <a:srgbClr val="000000"/>
                </a:buClr>
                <a:buSzPts val="800"/>
              </a:pPr>
              <a:r>
                <a:rPr lang="en-US" sz="1600" dirty="0">
                  <a:solidFill>
                    <a:schemeClr val="lt1"/>
                  </a:solidFill>
                  <a:latin typeface="+mj-lt"/>
                </a:rPr>
                <a:t>2. </a:t>
              </a:r>
              <a:r>
                <a:rPr lang="en-US" sz="1600" dirty="0">
                  <a:solidFill>
                    <a:schemeClr val="lt1"/>
                  </a:solidFill>
                  <a:latin typeface="+mj-lt"/>
                  <a:ea typeface="Arial"/>
                  <a:cs typeface="Arial"/>
                  <a:sym typeface="Arial"/>
                </a:rPr>
                <a:t>Configuration</a:t>
              </a:r>
              <a:endParaRPr lang="en-US" sz="3200" dirty="0">
                <a:solidFill>
                  <a:srgbClr val="000000"/>
                </a:solidFill>
                <a:latin typeface="+mj-lt"/>
                <a:ea typeface="Arial"/>
                <a:cs typeface="Arial"/>
                <a:sym typeface="Arial"/>
              </a:endParaRPr>
            </a:p>
          </p:txBody>
        </p:sp>
        <p:sp>
          <p:nvSpPr>
            <p:cNvPr id="565" name="Google Shape;565;p85"/>
            <p:cNvSpPr/>
            <p:nvPr/>
          </p:nvSpPr>
          <p:spPr>
            <a:xfrm>
              <a:off x="2634309" y="4762818"/>
              <a:ext cx="1964526" cy="330000"/>
            </a:xfrm>
            <a:prstGeom prst="rect">
              <a:avLst/>
            </a:prstGeom>
            <a:noFill/>
            <a:ln>
              <a:noFill/>
            </a:ln>
          </p:spPr>
          <p:txBody>
            <a:bodyPr spcFirstLastPara="1" wrap="square" lIns="121900" tIns="60933" rIns="121900" bIns="60933" anchor="ctr" anchorCtr="0">
              <a:noAutofit/>
            </a:bodyPr>
            <a:lstStyle/>
            <a:p>
              <a:pPr algn="ctr">
                <a:lnSpc>
                  <a:spcPct val="80000"/>
                </a:lnSpc>
                <a:buClr>
                  <a:srgbClr val="000000"/>
                </a:buClr>
                <a:buSzPts val="800"/>
              </a:pPr>
              <a:r>
                <a:rPr lang="en-US" sz="1600" dirty="0">
                  <a:solidFill>
                    <a:schemeClr val="lt1"/>
                  </a:solidFill>
                  <a:latin typeface="+mj-lt"/>
                </a:rPr>
                <a:t>3. </a:t>
              </a:r>
              <a:r>
                <a:rPr lang="en-US" sz="1600" dirty="0">
                  <a:solidFill>
                    <a:schemeClr val="lt1"/>
                  </a:solidFill>
                  <a:latin typeface="+mj-lt"/>
                  <a:ea typeface="Arial"/>
                  <a:cs typeface="Arial"/>
                  <a:sym typeface="Arial"/>
                </a:rPr>
                <a:t>Re-classification</a:t>
              </a:r>
              <a:endParaRPr lang="en-US" sz="3200" dirty="0">
                <a:solidFill>
                  <a:srgbClr val="000000"/>
                </a:solidFill>
                <a:latin typeface="+mj-lt"/>
                <a:ea typeface="Arial"/>
                <a:cs typeface="Arial"/>
                <a:sym typeface="Arial"/>
              </a:endParaRPr>
            </a:p>
          </p:txBody>
        </p:sp>
        <p:sp>
          <p:nvSpPr>
            <p:cNvPr id="566" name="Google Shape;566;p85"/>
            <p:cNvSpPr/>
            <p:nvPr/>
          </p:nvSpPr>
          <p:spPr>
            <a:xfrm>
              <a:off x="2634309" y="5257559"/>
              <a:ext cx="1964526" cy="330000"/>
            </a:xfrm>
            <a:prstGeom prst="rect">
              <a:avLst/>
            </a:prstGeom>
            <a:noFill/>
            <a:ln>
              <a:noFill/>
            </a:ln>
          </p:spPr>
          <p:txBody>
            <a:bodyPr spcFirstLastPara="1" wrap="square" lIns="121900" tIns="60933" rIns="121900" bIns="60933" anchor="ctr" anchorCtr="0">
              <a:noAutofit/>
            </a:bodyPr>
            <a:lstStyle/>
            <a:p>
              <a:pPr algn="ctr">
                <a:lnSpc>
                  <a:spcPct val="80000"/>
                </a:lnSpc>
                <a:buClr>
                  <a:srgbClr val="000000"/>
                </a:buClr>
                <a:buSzPts val="800"/>
              </a:pPr>
              <a:r>
                <a:rPr lang="en-US" sz="1600" dirty="0">
                  <a:solidFill>
                    <a:schemeClr val="lt1"/>
                  </a:solidFill>
                  <a:latin typeface="+mj-lt"/>
                </a:rPr>
                <a:t>4. </a:t>
              </a:r>
              <a:r>
                <a:rPr lang="en-US" sz="1600" dirty="0">
                  <a:solidFill>
                    <a:schemeClr val="lt1"/>
                  </a:solidFill>
                  <a:latin typeface="+mj-lt"/>
                  <a:ea typeface="Arial"/>
                  <a:cs typeface="Arial"/>
                  <a:sym typeface="Arial"/>
                </a:rPr>
                <a:t>End-user enablement</a:t>
              </a:r>
              <a:endParaRPr lang="en-US" sz="3200" dirty="0">
                <a:solidFill>
                  <a:srgbClr val="000000"/>
                </a:solidFill>
                <a:latin typeface="+mj-lt"/>
                <a:ea typeface="Arial"/>
                <a:cs typeface="Arial"/>
                <a:sym typeface="Arial"/>
              </a:endParaRPr>
            </a:p>
          </p:txBody>
        </p:sp>
        <p:grpSp>
          <p:nvGrpSpPr>
            <p:cNvPr id="567" name="Google Shape;567;p85"/>
            <p:cNvGrpSpPr/>
            <p:nvPr/>
          </p:nvGrpSpPr>
          <p:grpSpPr>
            <a:xfrm>
              <a:off x="3256525" y="2089214"/>
              <a:ext cx="720094" cy="660316"/>
              <a:chOff x="11000826" y="542015"/>
              <a:chExt cx="644782" cy="650394"/>
            </a:xfrm>
            <a:solidFill>
              <a:schemeClr val="bg1"/>
            </a:solidFill>
          </p:grpSpPr>
          <p:sp>
            <p:nvSpPr>
              <p:cNvPr id="568" name="Google Shape;568;p85"/>
              <p:cNvSpPr/>
              <p:nvPr/>
            </p:nvSpPr>
            <p:spPr>
              <a:xfrm>
                <a:off x="11019078" y="969559"/>
                <a:ext cx="377595" cy="142113"/>
              </a:xfrm>
              <a:custGeom>
                <a:avLst/>
                <a:gdLst/>
                <a:ahLst/>
                <a:cxnLst/>
                <a:rect l="l" t="t" r="r" b="b"/>
                <a:pathLst>
                  <a:path w="453568" h="170706" extrusionOk="0">
                    <a:moveTo>
                      <a:pt x="385509" y="170706"/>
                    </a:moveTo>
                    <a:cubicBezTo>
                      <a:pt x="334246" y="170706"/>
                      <a:pt x="270510" y="153037"/>
                      <a:pt x="260681" y="150205"/>
                    </a:cubicBezTo>
                    <a:cubicBezTo>
                      <a:pt x="254641" y="148704"/>
                      <a:pt x="250984" y="142589"/>
                      <a:pt x="252485" y="136568"/>
                    </a:cubicBezTo>
                    <a:cubicBezTo>
                      <a:pt x="253985" y="130529"/>
                      <a:pt x="260100" y="126852"/>
                      <a:pt x="266121" y="128372"/>
                    </a:cubicBezTo>
                    <a:cubicBezTo>
                      <a:pt x="266383" y="128428"/>
                      <a:pt x="266627" y="128503"/>
                      <a:pt x="266871" y="128578"/>
                    </a:cubicBezTo>
                    <a:cubicBezTo>
                      <a:pt x="315827" y="142589"/>
                      <a:pt x="402315" y="158176"/>
                      <a:pt x="425986" y="140282"/>
                    </a:cubicBezTo>
                    <a:cubicBezTo>
                      <a:pt x="429381" y="137919"/>
                      <a:pt x="431313" y="133961"/>
                      <a:pt x="431050" y="129835"/>
                    </a:cubicBezTo>
                    <a:cubicBezTo>
                      <a:pt x="431050" y="102768"/>
                      <a:pt x="400889" y="93671"/>
                      <a:pt x="310556" y="80110"/>
                    </a:cubicBezTo>
                    <a:cubicBezTo>
                      <a:pt x="292005" y="77315"/>
                      <a:pt x="277225" y="67806"/>
                      <a:pt x="261563" y="57714"/>
                    </a:cubicBezTo>
                    <a:cubicBezTo>
                      <a:pt x="239973" y="43797"/>
                      <a:pt x="215477" y="28041"/>
                      <a:pt x="172693" y="23633"/>
                    </a:cubicBezTo>
                    <a:cubicBezTo>
                      <a:pt x="92638" y="15399"/>
                      <a:pt x="17423" y="55951"/>
                      <a:pt x="16673" y="56364"/>
                    </a:cubicBezTo>
                    <a:cubicBezTo>
                      <a:pt x="11214" y="59346"/>
                      <a:pt x="4368" y="57358"/>
                      <a:pt x="1385" y="51900"/>
                    </a:cubicBezTo>
                    <a:cubicBezTo>
                      <a:pt x="-1597" y="46442"/>
                      <a:pt x="391" y="39595"/>
                      <a:pt x="5850" y="36613"/>
                    </a:cubicBezTo>
                    <a:cubicBezTo>
                      <a:pt x="9151" y="34737"/>
                      <a:pt x="87818" y="-7710"/>
                      <a:pt x="175000" y="1237"/>
                    </a:cubicBezTo>
                    <a:cubicBezTo>
                      <a:pt x="223149" y="6189"/>
                      <a:pt x="251209" y="24271"/>
                      <a:pt x="273755" y="38751"/>
                    </a:cubicBezTo>
                    <a:cubicBezTo>
                      <a:pt x="288498" y="48242"/>
                      <a:pt x="300127" y="55745"/>
                      <a:pt x="313895" y="57808"/>
                    </a:cubicBezTo>
                    <a:cubicBezTo>
                      <a:pt x="391849" y="69512"/>
                      <a:pt x="453409" y="78760"/>
                      <a:pt x="453559" y="129722"/>
                    </a:cubicBezTo>
                    <a:cubicBezTo>
                      <a:pt x="453821" y="140939"/>
                      <a:pt x="448588" y="151574"/>
                      <a:pt x="439547" y="158214"/>
                    </a:cubicBezTo>
                    <a:cubicBezTo>
                      <a:pt x="427412" y="167424"/>
                      <a:pt x="407586" y="170706"/>
                      <a:pt x="385509" y="170706"/>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69" name="Google Shape;569;p85"/>
              <p:cNvSpPr/>
              <p:nvPr/>
            </p:nvSpPr>
            <p:spPr>
              <a:xfrm>
                <a:off x="11018839" y="1004518"/>
                <a:ext cx="583975" cy="187891"/>
              </a:xfrm>
              <a:custGeom>
                <a:avLst/>
                <a:gdLst/>
                <a:ahLst/>
                <a:cxnLst/>
                <a:rect l="l" t="t" r="r" b="b"/>
                <a:pathLst>
                  <a:path w="701471" h="225695" extrusionOk="0">
                    <a:moveTo>
                      <a:pt x="349734" y="225658"/>
                    </a:moveTo>
                    <a:cubicBezTo>
                      <a:pt x="297646" y="225658"/>
                      <a:pt x="224494" y="214966"/>
                      <a:pt x="132154" y="193883"/>
                    </a:cubicBezTo>
                    <a:cubicBezTo>
                      <a:pt x="63259" y="178146"/>
                      <a:pt x="8771" y="162128"/>
                      <a:pt x="8226" y="161996"/>
                    </a:cubicBezTo>
                    <a:cubicBezTo>
                      <a:pt x="2243" y="160327"/>
                      <a:pt x="-1264" y="154119"/>
                      <a:pt x="424" y="148135"/>
                    </a:cubicBezTo>
                    <a:cubicBezTo>
                      <a:pt x="2093" y="142133"/>
                      <a:pt x="8302" y="138644"/>
                      <a:pt x="14285" y="140314"/>
                    </a:cubicBezTo>
                    <a:cubicBezTo>
                      <a:pt x="14379" y="140351"/>
                      <a:pt x="14491" y="140370"/>
                      <a:pt x="14585" y="140407"/>
                    </a:cubicBezTo>
                    <a:cubicBezTo>
                      <a:pt x="16723" y="141045"/>
                      <a:pt x="228846" y="203187"/>
                      <a:pt x="349659" y="203187"/>
                    </a:cubicBezTo>
                    <a:lnTo>
                      <a:pt x="350672" y="203187"/>
                    </a:lnTo>
                    <a:cubicBezTo>
                      <a:pt x="370329" y="203187"/>
                      <a:pt x="430632" y="179291"/>
                      <a:pt x="511981" y="139413"/>
                    </a:cubicBezTo>
                    <a:cubicBezTo>
                      <a:pt x="582883" y="104676"/>
                      <a:pt x="648400" y="68324"/>
                      <a:pt x="665094" y="56170"/>
                    </a:cubicBezTo>
                    <a:cubicBezTo>
                      <a:pt x="676104" y="48161"/>
                      <a:pt x="681244" y="38126"/>
                      <a:pt x="677867" y="31204"/>
                    </a:cubicBezTo>
                    <a:cubicBezTo>
                      <a:pt x="674304" y="23871"/>
                      <a:pt x="659636" y="19050"/>
                      <a:pt x="635890" y="25840"/>
                    </a:cubicBezTo>
                    <a:cubicBezTo>
                      <a:pt x="579956" y="41821"/>
                      <a:pt x="447307" y="83686"/>
                      <a:pt x="445976" y="84118"/>
                    </a:cubicBezTo>
                    <a:cubicBezTo>
                      <a:pt x="440105" y="86144"/>
                      <a:pt x="433690" y="83011"/>
                      <a:pt x="431664" y="77140"/>
                    </a:cubicBezTo>
                    <a:cubicBezTo>
                      <a:pt x="429657" y="71251"/>
                      <a:pt x="432771" y="64855"/>
                      <a:pt x="438660" y="62829"/>
                    </a:cubicBezTo>
                    <a:cubicBezTo>
                      <a:pt x="438829" y="62772"/>
                      <a:pt x="439017" y="62716"/>
                      <a:pt x="439204" y="62660"/>
                    </a:cubicBezTo>
                    <a:cubicBezTo>
                      <a:pt x="440536" y="62228"/>
                      <a:pt x="573467" y="20269"/>
                      <a:pt x="629719" y="4195"/>
                    </a:cubicBezTo>
                    <a:cubicBezTo>
                      <a:pt x="668564" y="-6891"/>
                      <a:pt x="690510" y="5789"/>
                      <a:pt x="698106" y="21357"/>
                    </a:cubicBezTo>
                    <a:cubicBezTo>
                      <a:pt x="706547" y="38688"/>
                      <a:pt x="698800" y="59509"/>
                      <a:pt x="678336" y="74383"/>
                    </a:cubicBezTo>
                    <a:cubicBezTo>
                      <a:pt x="658398" y="88882"/>
                      <a:pt x="588209" y="127128"/>
                      <a:pt x="521885" y="159633"/>
                    </a:cubicBezTo>
                    <a:cubicBezTo>
                      <a:pt x="460494" y="189644"/>
                      <a:pt x="380983" y="225601"/>
                      <a:pt x="350747" y="225695"/>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0" name="Google Shape;570;p85"/>
              <p:cNvSpPr/>
              <p:nvPr/>
            </p:nvSpPr>
            <p:spPr>
              <a:xfrm>
                <a:off x="11309157" y="542015"/>
                <a:ext cx="18738" cy="52982"/>
              </a:xfrm>
              <a:custGeom>
                <a:avLst/>
                <a:gdLst/>
                <a:ahLst/>
                <a:cxnLst/>
                <a:rect l="l" t="t" r="r" b="b"/>
                <a:pathLst>
                  <a:path w="22508" h="63642" extrusionOk="0">
                    <a:moveTo>
                      <a:pt x="11254" y="63642"/>
                    </a:moveTo>
                    <a:cubicBezTo>
                      <a:pt x="5046" y="63642"/>
                      <a:pt x="0" y="58597"/>
                      <a:pt x="0" y="52388"/>
                    </a:cubicBezTo>
                    <a:lnTo>
                      <a:pt x="0" y="11254"/>
                    </a:lnTo>
                    <a:cubicBezTo>
                      <a:pt x="0" y="5046"/>
                      <a:pt x="5046" y="0"/>
                      <a:pt x="11254" y="0"/>
                    </a:cubicBezTo>
                    <a:cubicBezTo>
                      <a:pt x="17463" y="0"/>
                      <a:pt x="22508" y="5046"/>
                      <a:pt x="22508" y="11254"/>
                    </a:cubicBezTo>
                    <a:lnTo>
                      <a:pt x="22508" y="52388"/>
                    </a:lnTo>
                    <a:cubicBezTo>
                      <a:pt x="22508" y="58597"/>
                      <a:pt x="17463" y="63642"/>
                      <a:pt x="11254" y="63642"/>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1" name="Google Shape;571;p85"/>
              <p:cNvSpPr/>
              <p:nvPr/>
            </p:nvSpPr>
            <p:spPr>
              <a:xfrm>
                <a:off x="11238522" y="592105"/>
                <a:ext cx="26705" cy="48417"/>
              </a:xfrm>
              <a:custGeom>
                <a:avLst/>
                <a:gdLst/>
                <a:ahLst/>
                <a:cxnLst/>
                <a:rect l="l" t="t" r="r" b="b"/>
                <a:pathLst>
                  <a:path w="32078" h="58158" extrusionOk="0">
                    <a:moveTo>
                      <a:pt x="20813" y="58158"/>
                    </a:moveTo>
                    <a:cubicBezTo>
                      <a:pt x="15730" y="58158"/>
                      <a:pt x="11265" y="54726"/>
                      <a:pt x="9953" y="49811"/>
                    </a:cubicBezTo>
                    <a:lnTo>
                      <a:pt x="387" y="14173"/>
                    </a:lnTo>
                    <a:cubicBezTo>
                      <a:pt x="-1227" y="8171"/>
                      <a:pt x="2356" y="2000"/>
                      <a:pt x="8358" y="387"/>
                    </a:cubicBezTo>
                    <a:cubicBezTo>
                      <a:pt x="14361" y="-1227"/>
                      <a:pt x="20532" y="2356"/>
                      <a:pt x="22145" y="8358"/>
                    </a:cubicBezTo>
                    <a:lnTo>
                      <a:pt x="31692" y="43997"/>
                    </a:lnTo>
                    <a:cubicBezTo>
                      <a:pt x="33305" y="49999"/>
                      <a:pt x="29722" y="56170"/>
                      <a:pt x="23720" y="57783"/>
                    </a:cubicBezTo>
                    <a:cubicBezTo>
                      <a:pt x="22782" y="58027"/>
                      <a:pt x="21788" y="58158"/>
                      <a:pt x="20813" y="58158"/>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2" name="Google Shape;572;p85"/>
              <p:cNvSpPr/>
              <p:nvPr/>
            </p:nvSpPr>
            <p:spPr>
              <a:xfrm>
                <a:off x="11117143" y="664947"/>
                <a:ext cx="40472" cy="40482"/>
              </a:xfrm>
              <a:custGeom>
                <a:avLst/>
                <a:gdLst/>
                <a:ahLst/>
                <a:cxnLst/>
                <a:rect l="l" t="t" r="r" b="b"/>
                <a:pathLst>
                  <a:path w="48615" h="48627" extrusionOk="0">
                    <a:moveTo>
                      <a:pt x="37373" y="48627"/>
                    </a:moveTo>
                    <a:cubicBezTo>
                      <a:pt x="34391" y="48627"/>
                      <a:pt x="31521" y="47446"/>
                      <a:pt x="29401" y="45326"/>
                    </a:cubicBezTo>
                    <a:lnTo>
                      <a:pt x="3292" y="19217"/>
                    </a:lnTo>
                    <a:cubicBezTo>
                      <a:pt x="-1097" y="14827"/>
                      <a:pt x="-1097" y="7681"/>
                      <a:pt x="3292" y="3292"/>
                    </a:cubicBezTo>
                    <a:cubicBezTo>
                      <a:pt x="7681" y="-1097"/>
                      <a:pt x="14827" y="-1097"/>
                      <a:pt x="19217" y="3292"/>
                    </a:cubicBezTo>
                    <a:lnTo>
                      <a:pt x="45326" y="29420"/>
                    </a:lnTo>
                    <a:cubicBezTo>
                      <a:pt x="49715" y="33810"/>
                      <a:pt x="49715" y="40937"/>
                      <a:pt x="45307" y="45345"/>
                    </a:cubicBezTo>
                    <a:cubicBezTo>
                      <a:pt x="43207" y="47446"/>
                      <a:pt x="40356" y="48627"/>
                      <a:pt x="37373" y="48627"/>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3" name="Google Shape;573;p85"/>
              <p:cNvSpPr/>
              <p:nvPr/>
            </p:nvSpPr>
            <p:spPr>
              <a:xfrm>
                <a:off x="11048471" y="788741"/>
                <a:ext cx="48446" cy="26712"/>
              </a:xfrm>
              <a:custGeom>
                <a:avLst/>
                <a:gdLst/>
                <a:ahLst/>
                <a:cxnLst/>
                <a:rect l="l" t="t" r="r" b="b"/>
                <a:pathLst>
                  <a:path w="58193" h="32087" extrusionOk="0">
                    <a:moveTo>
                      <a:pt x="46916" y="32087"/>
                    </a:moveTo>
                    <a:cubicBezTo>
                      <a:pt x="45922" y="32087"/>
                      <a:pt x="44947" y="31956"/>
                      <a:pt x="43990" y="31694"/>
                    </a:cubicBezTo>
                    <a:lnTo>
                      <a:pt x="8352" y="22146"/>
                    </a:lnTo>
                    <a:cubicBezTo>
                      <a:pt x="2350" y="20533"/>
                      <a:pt x="-1214" y="14362"/>
                      <a:pt x="380" y="8360"/>
                    </a:cubicBezTo>
                    <a:cubicBezTo>
                      <a:pt x="1994" y="2339"/>
                      <a:pt x="8183" y="-1225"/>
                      <a:pt x="14186" y="388"/>
                    </a:cubicBezTo>
                    <a:lnTo>
                      <a:pt x="49824" y="9954"/>
                    </a:lnTo>
                    <a:cubicBezTo>
                      <a:pt x="55826" y="11549"/>
                      <a:pt x="59408" y="17701"/>
                      <a:pt x="57814" y="23722"/>
                    </a:cubicBezTo>
                    <a:cubicBezTo>
                      <a:pt x="56520" y="28655"/>
                      <a:pt x="52037" y="32106"/>
                      <a:pt x="46916" y="32087"/>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4" name="Google Shape;574;p85"/>
              <p:cNvSpPr/>
              <p:nvPr/>
            </p:nvSpPr>
            <p:spPr>
              <a:xfrm>
                <a:off x="11046062" y="925598"/>
                <a:ext cx="51360" cy="27504"/>
              </a:xfrm>
              <a:custGeom>
                <a:avLst/>
                <a:gdLst/>
                <a:ahLst/>
                <a:cxnLst/>
                <a:rect l="l" t="t" r="r" b="b"/>
                <a:pathLst>
                  <a:path w="61694" h="33038" extrusionOk="0">
                    <a:moveTo>
                      <a:pt x="11254" y="33039"/>
                    </a:moveTo>
                    <a:cubicBezTo>
                      <a:pt x="5046" y="33039"/>
                      <a:pt x="0" y="28012"/>
                      <a:pt x="0" y="21785"/>
                    </a:cubicBezTo>
                    <a:cubicBezTo>
                      <a:pt x="-19" y="16683"/>
                      <a:pt x="3433" y="12219"/>
                      <a:pt x="8366" y="10906"/>
                    </a:cubicBezTo>
                    <a:lnTo>
                      <a:pt x="47755" y="327"/>
                    </a:lnTo>
                    <a:cubicBezTo>
                      <a:pt x="53795" y="-1155"/>
                      <a:pt x="59891" y="2540"/>
                      <a:pt x="61373" y="8580"/>
                    </a:cubicBezTo>
                    <a:cubicBezTo>
                      <a:pt x="62798" y="14432"/>
                      <a:pt x="59366" y="20378"/>
                      <a:pt x="53570" y="22066"/>
                    </a:cubicBezTo>
                    <a:lnTo>
                      <a:pt x="14180" y="32645"/>
                    </a:lnTo>
                    <a:cubicBezTo>
                      <a:pt x="13224" y="32908"/>
                      <a:pt x="12248" y="33039"/>
                      <a:pt x="11254" y="33039"/>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5" name="Google Shape;575;p85"/>
              <p:cNvSpPr/>
              <p:nvPr/>
            </p:nvSpPr>
            <p:spPr>
              <a:xfrm>
                <a:off x="11549537" y="913350"/>
                <a:ext cx="48436" cy="26712"/>
              </a:xfrm>
              <a:custGeom>
                <a:avLst/>
                <a:gdLst/>
                <a:ahLst/>
                <a:cxnLst/>
                <a:rect l="l" t="t" r="r" b="b"/>
                <a:pathLst>
                  <a:path w="58181" h="32087" extrusionOk="0">
                    <a:moveTo>
                      <a:pt x="46905" y="32087"/>
                    </a:moveTo>
                    <a:cubicBezTo>
                      <a:pt x="45911" y="32087"/>
                      <a:pt x="44936" y="31956"/>
                      <a:pt x="43980" y="31693"/>
                    </a:cubicBezTo>
                    <a:lnTo>
                      <a:pt x="8341" y="22146"/>
                    </a:lnTo>
                    <a:cubicBezTo>
                      <a:pt x="2339" y="20533"/>
                      <a:pt x="-1225" y="14362"/>
                      <a:pt x="388" y="8341"/>
                    </a:cubicBezTo>
                    <a:cubicBezTo>
                      <a:pt x="1983" y="2339"/>
                      <a:pt x="8172" y="-1225"/>
                      <a:pt x="14175" y="388"/>
                    </a:cubicBezTo>
                    <a:lnTo>
                      <a:pt x="49813" y="9954"/>
                    </a:lnTo>
                    <a:cubicBezTo>
                      <a:pt x="55814" y="11548"/>
                      <a:pt x="59397" y="17701"/>
                      <a:pt x="57803" y="23722"/>
                    </a:cubicBezTo>
                    <a:cubicBezTo>
                      <a:pt x="56509" y="28655"/>
                      <a:pt x="52025" y="32106"/>
                      <a:pt x="46905" y="32087"/>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6" name="Google Shape;576;p85"/>
              <p:cNvSpPr/>
              <p:nvPr/>
            </p:nvSpPr>
            <p:spPr>
              <a:xfrm>
                <a:off x="11547080" y="779792"/>
                <a:ext cx="48238" cy="26661"/>
              </a:xfrm>
              <a:custGeom>
                <a:avLst/>
                <a:gdLst/>
                <a:ahLst/>
                <a:cxnLst/>
                <a:rect l="l" t="t" r="r" b="b"/>
                <a:pathLst>
                  <a:path w="57943" h="32025" extrusionOk="0">
                    <a:moveTo>
                      <a:pt x="11255" y="32026"/>
                    </a:moveTo>
                    <a:cubicBezTo>
                      <a:pt x="5046" y="32026"/>
                      <a:pt x="0" y="26999"/>
                      <a:pt x="0" y="20772"/>
                    </a:cubicBezTo>
                    <a:cubicBezTo>
                      <a:pt x="-19" y="15670"/>
                      <a:pt x="3433" y="11206"/>
                      <a:pt x="8366" y="9893"/>
                    </a:cubicBezTo>
                    <a:lnTo>
                      <a:pt x="44004" y="327"/>
                    </a:lnTo>
                    <a:cubicBezTo>
                      <a:pt x="50043" y="-1155"/>
                      <a:pt x="56139" y="2540"/>
                      <a:pt x="57621" y="8580"/>
                    </a:cubicBezTo>
                    <a:cubicBezTo>
                      <a:pt x="59047" y="14432"/>
                      <a:pt x="55615" y="20378"/>
                      <a:pt x="49818" y="22066"/>
                    </a:cubicBezTo>
                    <a:lnTo>
                      <a:pt x="14180" y="31632"/>
                    </a:lnTo>
                    <a:cubicBezTo>
                      <a:pt x="13224" y="31895"/>
                      <a:pt x="12248" y="32026"/>
                      <a:pt x="11255" y="32026"/>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7" name="Google Shape;577;p85"/>
              <p:cNvSpPr/>
              <p:nvPr/>
            </p:nvSpPr>
            <p:spPr>
              <a:xfrm>
                <a:off x="11482163" y="658592"/>
                <a:ext cx="40259" cy="40254"/>
              </a:xfrm>
              <a:custGeom>
                <a:avLst/>
                <a:gdLst/>
                <a:ahLst/>
                <a:cxnLst/>
                <a:rect l="l" t="t" r="r" b="b"/>
                <a:pathLst>
                  <a:path w="48359" h="48353" extrusionOk="0">
                    <a:moveTo>
                      <a:pt x="11273" y="48353"/>
                    </a:moveTo>
                    <a:cubicBezTo>
                      <a:pt x="5064" y="48372"/>
                      <a:pt x="0" y="43345"/>
                      <a:pt x="0" y="37118"/>
                    </a:cubicBezTo>
                    <a:cubicBezTo>
                      <a:pt x="-19" y="34117"/>
                      <a:pt x="1182" y="31247"/>
                      <a:pt x="3301" y="29127"/>
                    </a:cubicBezTo>
                    <a:lnTo>
                      <a:pt x="29430" y="3018"/>
                    </a:lnTo>
                    <a:cubicBezTo>
                      <a:pt x="33969" y="-1221"/>
                      <a:pt x="41096" y="-959"/>
                      <a:pt x="45336" y="3580"/>
                    </a:cubicBezTo>
                    <a:cubicBezTo>
                      <a:pt x="49368" y="7894"/>
                      <a:pt x="49368" y="14610"/>
                      <a:pt x="45336" y="18924"/>
                    </a:cubicBezTo>
                    <a:lnTo>
                      <a:pt x="19226" y="45052"/>
                    </a:lnTo>
                    <a:cubicBezTo>
                      <a:pt x="17125" y="47171"/>
                      <a:pt x="14255" y="48353"/>
                      <a:pt x="11273" y="48353"/>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8" name="Google Shape;578;p85"/>
              <p:cNvSpPr/>
              <p:nvPr/>
            </p:nvSpPr>
            <p:spPr>
              <a:xfrm>
                <a:off x="11372155" y="589702"/>
                <a:ext cx="26681" cy="48402"/>
              </a:xfrm>
              <a:custGeom>
                <a:avLst/>
                <a:gdLst/>
                <a:ahLst/>
                <a:cxnLst/>
                <a:rect l="l" t="t" r="r" b="b"/>
                <a:pathLst>
                  <a:path w="32049" h="58140" extrusionOk="0">
                    <a:moveTo>
                      <a:pt x="11254" y="58141"/>
                    </a:moveTo>
                    <a:cubicBezTo>
                      <a:pt x="5046" y="58141"/>
                      <a:pt x="0" y="53114"/>
                      <a:pt x="0" y="46887"/>
                    </a:cubicBezTo>
                    <a:cubicBezTo>
                      <a:pt x="0" y="45911"/>
                      <a:pt x="112" y="44936"/>
                      <a:pt x="375" y="43979"/>
                    </a:cubicBezTo>
                    <a:lnTo>
                      <a:pt x="9922" y="8341"/>
                    </a:lnTo>
                    <a:cubicBezTo>
                      <a:pt x="11535" y="2339"/>
                      <a:pt x="17706" y="-1225"/>
                      <a:pt x="23709" y="388"/>
                    </a:cubicBezTo>
                    <a:cubicBezTo>
                      <a:pt x="29711" y="2001"/>
                      <a:pt x="33275" y="8172"/>
                      <a:pt x="31661" y="14174"/>
                    </a:cubicBezTo>
                    <a:lnTo>
                      <a:pt x="22114" y="49812"/>
                    </a:lnTo>
                    <a:cubicBezTo>
                      <a:pt x="20801" y="54727"/>
                      <a:pt x="16337" y="58141"/>
                      <a:pt x="11254" y="58141"/>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79" name="Google Shape;579;p85"/>
              <p:cNvSpPr/>
              <p:nvPr/>
            </p:nvSpPr>
            <p:spPr>
              <a:xfrm>
                <a:off x="11153120" y="586120"/>
                <a:ext cx="36001" cy="48551"/>
              </a:xfrm>
              <a:custGeom>
                <a:avLst/>
                <a:gdLst/>
                <a:ahLst/>
                <a:cxnLst/>
                <a:rect l="l" t="t" r="r" b="b"/>
                <a:pathLst>
                  <a:path w="43244" h="58320" extrusionOk="0">
                    <a:moveTo>
                      <a:pt x="32018" y="58321"/>
                    </a:moveTo>
                    <a:cubicBezTo>
                      <a:pt x="27985" y="58339"/>
                      <a:pt x="24253" y="56182"/>
                      <a:pt x="22246" y="52694"/>
                    </a:cubicBezTo>
                    <a:lnTo>
                      <a:pt x="1613" y="17055"/>
                    </a:lnTo>
                    <a:cubicBezTo>
                      <a:pt x="-1594" y="11728"/>
                      <a:pt x="131" y="4807"/>
                      <a:pt x="5458" y="1618"/>
                    </a:cubicBezTo>
                    <a:cubicBezTo>
                      <a:pt x="10766" y="-1589"/>
                      <a:pt x="17688" y="118"/>
                      <a:pt x="20895" y="5445"/>
                    </a:cubicBezTo>
                    <a:cubicBezTo>
                      <a:pt x="20970" y="5557"/>
                      <a:pt x="21027" y="5689"/>
                      <a:pt x="21101" y="5801"/>
                    </a:cubicBezTo>
                    <a:lnTo>
                      <a:pt x="41734" y="41439"/>
                    </a:lnTo>
                    <a:cubicBezTo>
                      <a:pt x="44848" y="46822"/>
                      <a:pt x="42991" y="53706"/>
                      <a:pt x="37608" y="56820"/>
                    </a:cubicBezTo>
                    <a:cubicBezTo>
                      <a:pt x="35901" y="57795"/>
                      <a:pt x="33969" y="58321"/>
                      <a:pt x="31999" y="58321"/>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80" name="Google Shape;580;p85"/>
              <p:cNvSpPr/>
              <p:nvPr/>
            </p:nvSpPr>
            <p:spPr>
              <a:xfrm>
                <a:off x="11040528" y="702592"/>
                <a:ext cx="48272" cy="35836"/>
              </a:xfrm>
              <a:custGeom>
                <a:avLst/>
                <a:gdLst/>
                <a:ahLst/>
                <a:cxnLst/>
                <a:rect l="l" t="t" r="r" b="b"/>
                <a:pathLst>
                  <a:path w="57984" h="43046" extrusionOk="0">
                    <a:moveTo>
                      <a:pt x="46715" y="43046"/>
                    </a:moveTo>
                    <a:cubicBezTo>
                      <a:pt x="44746" y="43046"/>
                      <a:pt x="42795" y="42522"/>
                      <a:pt x="41088" y="41527"/>
                    </a:cubicBezTo>
                    <a:lnTo>
                      <a:pt x="5450" y="20895"/>
                    </a:lnTo>
                    <a:cubicBezTo>
                      <a:pt x="123" y="17687"/>
                      <a:pt x="-1584" y="10766"/>
                      <a:pt x="1605" y="5439"/>
                    </a:cubicBezTo>
                    <a:cubicBezTo>
                      <a:pt x="4737" y="262"/>
                      <a:pt x="11415" y="-1520"/>
                      <a:pt x="16704" y="1406"/>
                    </a:cubicBezTo>
                    <a:lnTo>
                      <a:pt x="52342" y="22039"/>
                    </a:lnTo>
                    <a:cubicBezTo>
                      <a:pt x="57725" y="25134"/>
                      <a:pt x="59582" y="32018"/>
                      <a:pt x="56488" y="37401"/>
                    </a:cubicBezTo>
                    <a:cubicBezTo>
                      <a:pt x="54462" y="40908"/>
                      <a:pt x="50748" y="43046"/>
                      <a:pt x="46715" y="43046"/>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81" name="Google Shape;581;p85"/>
              <p:cNvSpPr/>
              <p:nvPr/>
            </p:nvSpPr>
            <p:spPr>
              <a:xfrm>
                <a:off x="11000826" y="859689"/>
                <a:ext cx="52982" cy="18738"/>
              </a:xfrm>
              <a:custGeom>
                <a:avLst/>
                <a:gdLst/>
                <a:ahLst/>
                <a:cxnLst/>
                <a:rect l="l" t="t" r="r" b="b"/>
                <a:pathLst>
                  <a:path w="63642" h="22508" extrusionOk="0">
                    <a:moveTo>
                      <a:pt x="52350" y="22508"/>
                    </a:moveTo>
                    <a:lnTo>
                      <a:pt x="11254" y="22508"/>
                    </a:lnTo>
                    <a:cubicBezTo>
                      <a:pt x="5046" y="22508"/>
                      <a:pt x="0" y="17463"/>
                      <a:pt x="0" y="11254"/>
                    </a:cubicBezTo>
                    <a:cubicBezTo>
                      <a:pt x="0" y="5046"/>
                      <a:pt x="5046" y="0"/>
                      <a:pt x="11254" y="0"/>
                    </a:cubicBezTo>
                    <a:lnTo>
                      <a:pt x="52388" y="0"/>
                    </a:lnTo>
                    <a:cubicBezTo>
                      <a:pt x="58597" y="0"/>
                      <a:pt x="63642" y="5046"/>
                      <a:pt x="63642" y="11254"/>
                    </a:cubicBezTo>
                    <a:cubicBezTo>
                      <a:pt x="63642" y="17463"/>
                      <a:pt x="58597" y="22508"/>
                      <a:pt x="52388" y="22508"/>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82" name="Google Shape;582;p85"/>
              <p:cNvSpPr/>
              <p:nvPr/>
            </p:nvSpPr>
            <p:spPr>
              <a:xfrm>
                <a:off x="11592626" y="850378"/>
                <a:ext cx="52982" cy="18738"/>
              </a:xfrm>
              <a:custGeom>
                <a:avLst/>
                <a:gdLst/>
                <a:ahLst/>
                <a:cxnLst/>
                <a:rect l="l" t="t" r="r" b="b"/>
                <a:pathLst>
                  <a:path w="63642" h="22508" extrusionOk="0">
                    <a:moveTo>
                      <a:pt x="52388" y="22508"/>
                    </a:moveTo>
                    <a:lnTo>
                      <a:pt x="11254" y="22508"/>
                    </a:lnTo>
                    <a:cubicBezTo>
                      <a:pt x="5046" y="22508"/>
                      <a:pt x="0" y="17463"/>
                      <a:pt x="0" y="11254"/>
                    </a:cubicBezTo>
                    <a:cubicBezTo>
                      <a:pt x="0" y="5046"/>
                      <a:pt x="5046" y="0"/>
                      <a:pt x="11254" y="0"/>
                    </a:cubicBezTo>
                    <a:lnTo>
                      <a:pt x="52388" y="0"/>
                    </a:lnTo>
                    <a:cubicBezTo>
                      <a:pt x="58597" y="0"/>
                      <a:pt x="63643" y="5046"/>
                      <a:pt x="63643" y="11254"/>
                    </a:cubicBezTo>
                    <a:cubicBezTo>
                      <a:pt x="63643" y="17463"/>
                      <a:pt x="58597" y="22508"/>
                      <a:pt x="52388" y="22508"/>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83" name="Google Shape;583;p85"/>
              <p:cNvSpPr/>
              <p:nvPr/>
            </p:nvSpPr>
            <p:spPr>
              <a:xfrm>
                <a:off x="11552954" y="694514"/>
                <a:ext cx="48276" cy="35834"/>
              </a:xfrm>
              <a:custGeom>
                <a:avLst/>
                <a:gdLst/>
                <a:ahLst/>
                <a:cxnLst/>
                <a:rect l="l" t="t" r="r" b="b"/>
                <a:pathLst>
                  <a:path w="57989" h="43044" extrusionOk="0">
                    <a:moveTo>
                      <a:pt x="11272" y="43044"/>
                    </a:moveTo>
                    <a:cubicBezTo>
                      <a:pt x="5064" y="43044"/>
                      <a:pt x="18" y="38018"/>
                      <a:pt x="0" y="31809"/>
                    </a:cubicBezTo>
                    <a:cubicBezTo>
                      <a:pt x="0" y="27776"/>
                      <a:pt x="2157" y="24044"/>
                      <a:pt x="5645" y="22037"/>
                    </a:cubicBezTo>
                    <a:lnTo>
                      <a:pt x="41284" y="1404"/>
                    </a:lnTo>
                    <a:cubicBezTo>
                      <a:pt x="46723" y="-1597"/>
                      <a:pt x="53569" y="372"/>
                      <a:pt x="56570" y="5793"/>
                    </a:cubicBezTo>
                    <a:cubicBezTo>
                      <a:pt x="59516" y="11101"/>
                      <a:pt x="57733" y="17760"/>
                      <a:pt x="52538" y="20892"/>
                    </a:cubicBezTo>
                    <a:lnTo>
                      <a:pt x="16900" y="41525"/>
                    </a:lnTo>
                    <a:cubicBezTo>
                      <a:pt x="15192" y="42519"/>
                      <a:pt x="13242" y="43044"/>
                      <a:pt x="11272" y="43044"/>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84" name="Google Shape;584;p85"/>
              <p:cNvSpPr/>
              <p:nvPr/>
            </p:nvSpPr>
            <p:spPr>
              <a:xfrm>
                <a:off x="11449183" y="581764"/>
                <a:ext cx="35820" cy="48259"/>
              </a:xfrm>
              <a:custGeom>
                <a:avLst/>
                <a:gdLst/>
                <a:ahLst/>
                <a:cxnLst/>
                <a:rect l="l" t="t" r="r" b="b"/>
                <a:pathLst>
                  <a:path w="43027" h="57969" extrusionOk="0">
                    <a:moveTo>
                      <a:pt x="11235" y="57969"/>
                    </a:moveTo>
                    <a:cubicBezTo>
                      <a:pt x="5027" y="57969"/>
                      <a:pt x="-19" y="52924"/>
                      <a:pt x="0" y="46696"/>
                    </a:cubicBezTo>
                    <a:cubicBezTo>
                      <a:pt x="0" y="44727"/>
                      <a:pt x="507" y="42795"/>
                      <a:pt x="1501" y="41088"/>
                    </a:cubicBezTo>
                    <a:lnTo>
                      <a:pt x="22133" y="5450"/>
                    </a:lnTo>
                    <a:cubicBezTo>
                      <a:pt x="25341" y="123"/>
                      <a:pt x="32262" y="-1584"/>
                      <a:pt x="37589" y="1605"/>
                    </a:cubicBezTo>
                    <a:cubicBezTo>
                      <a:pt x="42766" y="4737"/>
                      <a:pt x="44548" y="11415"/>
                      <a:pt x="41622" y="16704"/>
                    </a:cubicBezTo>
                    <a:lnTo>
                      <a:pt x="20989" y="52342"/>
                    </a:lnTo>
                    <a:cubicBezTo>
                      <a:pt x="18982" y="55831"/>
                      <a:pt x="15250" y="57969"/>
                      <a:pt x="11235" y="57969"/>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sp>
            <p:nvSpPr>
              <p:cNvPr id="585" name="Google Shape;585;p85"/>
              <p:cNvSpPr/>
              <p:nvPr/>
            </p:nvSpPr>
            <p:spPr>
              <a:xfrm>
                <a:off x="11205303" y="746898"/>
                <a:ext cx="239112" cy="216030"/>
              </a:xfrm>
              <a:custGeom>
                <a:avLst/>
                <a:gdLst/>
                <a:ahLst/>
                <a:cxnLst/>
                <a:rect l="l" t="t" r="r" b="b"/>
                <a:pathLst>
                  <a:path w="287222" h="259496" extrusionOk="0">
                    <a:moveTo>
                      <a:pt x="94916" y="259496"/>
                    </a:moveTo>
                    <a:cubicBezTo>
                      <a:pt x="94278" y="259503"/>
                      <a:pt x="93659" y="259455"/>
                      <a:pt x="93040" y="259346"/>
                    </a:cubicBezTo>
                    <a:cubicBezTo>
                      <a:pt x="89101" y="258693"/>
                      <a:pt x="85800" y="256001"/>
                      <a:pt x="84374" y="252275"/>
                    </a:cubicBezTo>
                    <a:cubicBezTo>
                      <a:pt x="66836" y="206564"/>
                      <a:pt x="40539" y="146692"/>
                      <a:pt x="14523" y="154588"/>
                    </a:cubicBezTo>
                    <a:cubicBezTo>
                      <a:pt x="8578" y="156393"/>
                      <a:pt x="2294" y="153033"/>
                      <a:pt x="493" y="147086"/>
                    </a:cubicBezTo>
                    <a:cubicBezTo>
                      <a:pt x="-445" y="144036"/>
                      <a:pt x="-32" y="140736"/>
                      <a:pt x="1619" y="138007"/>
                    </a:cubicBezTo>
                    <a:cubicBezTo>
                      <a:pt x="15124" y="115499"/>
                      <a:pt x="30598" y="104076"/>
                      <a:pt x="47592" y="103832"/>
                    </a:cubicBezTo>
                    <a:cubicBezTo>
                      <a:pt x="66180" y="103532"/>
                      <a:pt x="84825" y="116699"/>
                      <a:pt x="104350" y="143878"/>
                    </a:cubicBezTo>
                    <a:cubicBezTo>
                      <a:pt x="118943" y="129961"/>
                      <a:pt x="148092" y="102369"/>
                      <a:pt x="177502" y="75472"/>
                    </a:cubicBezTo>
                    <a:cubicBezTo>
                      <a:pt x="202018" y="53113"/>
                      <a:pt x="222031" y="35557"/>
                      <a:pt x="236962" y="23327"/>
                    </a:cubicBezTo>
                    <a:cubicBezTo>
                      <a:pt x="264591" y="688"/>
                      <a:pt x="273406" y="-3420"/>
                      <a:pt x="281847" y="2338"/>
                    </a:cubicBezTo>
                    <a:lnTo>
                      <a:pt x="281847" y="2338"/>
                    </a:lnTo>
                    <a:cubicBezTo>
                      <a:pt x="284679" y="4280"/>
                      <a:pt x="286555" y="7324"/>
                      <a:pt x="287024" y="10723"/>
                    </a:cubicBezTo>
                    <a:cubicBezTo>
                      <a:pt x="287999" y="17700"/>
                      <a:pt x="289012" y="24903"/>
                      <a:pt x="194928" y="142922"/>
                    </a:cubicBezTo>
                    <a:cubicBezTo>
                      <a:pt x="149911" y="199455"/>
                      <a:pt x="103900" y="254882"/>
                      <a:pt x="103450" y="255463"/>
                    </a:cubicBezTo>
                    <a:cubicBezTo>
                      <a:pt x="101330" y="257993"/>
                      <a:pt x="98217" y="259468"/>
                      <a:pt x="94916" y="259496"/>
                    </a:cubicBezTo>
                    <a:close/>
                    <a:moveTo>
                      <a:pt x="33168" y="133618"/>
                    </a:moveTo>
                    <a:cubicBezTo>
                      <a:pt x="59615" y="143391"/>
                      <a:pt x="80210" y="181786"/>
                      <a:pt x="98386" y="226390"/>
                    </a:cubicBezTo>
                    <a:cubicBezTo>
                      <a:pt x="150567" y="163142"/>
                      <a:pt x="204081" y="96292"/>
                      <a:pt x="235968" y="53695"/>
                    </a:cubicBezTo>
                    <a:cubicBezTo>
                      <a:pt x="202543" y="82468"/>
                      <a:pt x="154431" y="126847"/>
                      <a:pt x="110296" y="169331"/>
                    </a:cubicBezTo>
                    <a:cubicBezTo>
                      <a:pt x="107858" y="171655"/>
                      <a:pt x="104519" y="172783"/>
                      <a:pt x="101181" y="172408"/>
                    </a:cubicBezTo>
                    <a:cubicBezTo>
                      <a:pt x="97842" y="172014"/>
                      <a:pt x="94841" y="170142"/>
                      <a:pt x="93021" y="167306"/>
                    </a:cubicBezTo>
                    <a:cubicBezTo>
                      <a:pt x="71169" y="133224"/>
                      <a:pt x="56408" y="126190"/>
                      <a:pt x="47892" y="126340"/>
                    </a:cubicBezTo>
                    <a:cubicBezTo>
                      <a:pt x="43128" y="126416"/>
                      <a:pt x="38195" y="128816"/>
                      <a:pt x="33168" y="133618"/>
                    </a:cubicBezTo>
                    <a:close/>
                  </a:path>
                </a:pathLst>
              </a:custGeom>
              <a:grpFill/>
              <a:ln>
                <a:noFill/>
              </a:ln>
            </p:spPr>
            <p:txBody>
              <a:bodyPr spcFirstLastPara="1" wrap="square" lIns="91433" tIns="45700" rIns="91433" bIns="45700" anchor="ctr" anchorCtr="0">
                <a:noAutofit/>
              </a:bodyPr>
              <a:lstStyle/>
              <a:p>
                <a:pPr>
                  <a:buClr>
                    <a:srgbClr val="646569"/>
                  </a:buClr>
                  <a:buSzPts val="1400"/>
                </a:pPr>
                <a:endParaRPr sz="1867">
                  <a:solidFill>
                    <a:srgbClr val="646569"/>
                  </a:solidFill>
                  <a:latin typeface="Calibri"/>
                  <a:ea typeface="Calibri"/>
                  <a:cs typeface="Calibri"/>
                  <a:sym typeface="Calibri"/>
                </a:endParaRPr>
              </a:p>
            </p:txBody>
          </p:sp>
        </p:grpSp>
      </p:grpSp>
    </p:spTree>
    <p:extLst>
      <p:ext uri="{BB962C8B-B14F-4D97-AF65-F5344CB8AC3E}">
        <p14:creationId xmlns:p14="http://schemas.microsoft.com/office/powerpoint/2010/main" val="3787799811"/>
      </p:ext>
    </p:extLst>
  </p:cSld>
  <p:clrMapOvr>
    <a:masterClrMapping/>
  </p:clrMapOvr>
</p:sld>
</file>

<file path=ppt/theme/theme1.xml><?xml version="1.0" encoding="utf-8"?>
<a:theme xmlns:a="http://schemas.openxmlformats.org/drawingml/2006/main" name="Veeva Template (external)">
  <a:themeElements>
    <a:clrScheme name="Veeva Palette 2023">
      <a:dk1>
        <a:srgbClr val="636569"/>
      </a:dk1>
      <a:lt1>
        <a:srgbClr val="FFFFFF"/>
      </a:lt1>
      <a:dk2>
        <a:srgbClr val="FF9E16"/>
      </a:dk2>
      <a:lt2>
        <a:srgbClr val="E7E6E6"/>
      </a:lt2>
      <a:accent1>
        <a:srgbClr val="FDB913"/>
      </a:accent1>
      <a:accent2>
        <a:srgbClr val="898A8D"/>
      </a:accent2>
      <a:accent3>
        <a:srgbClr val="1A76A3"/>
      </a:accent3>
      <a:accent4>
        <a:srgbClr val="00B6B9"/>
      </a:accent4>
      <a:accent5>
        <a:srgbClr val="DB6015"/>
      </a:accent5>
      <a:accent6>
        <a:srgbClr val="61B4E4"/>
      </a:accent6>
      <a:hlink>
        <a:srgbClr val="FF9E16"/>
      </a:hlink>
      <a:folHlink>
        <a:srgbClr val="B4B4B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R="0" indent="-182880" algn="l" defTabSz="914400" rtl="0" eaLnBrk="1" fontAlgn="auto" latinLnBrk="0" hangingPunct="1">
          <a:lnSpc>
            <a:spcPct val="80000"/>
          </a:lnSpc>
          <a:spcBef>
            <a:spcPts val="1200"/>
          </a:spcBef>
          <a:spcAft>
            <a:spcPts val="0"/>
          </a:spcAft>
          <a:buClr>
            <a:schemeClr val="tx2"/>
          </a:buClr>
          <a:buSzTx/>
          <a:buFont typeface="Arial" panose="020B0604020202020204" pitchFamily="34" charset="0"/>
          <a:buChar char="•"/>
          <a:tabLst/>
          <a:defRPr dirty="0" smtClean="0"/>
        </a:defPPr>
      </a:lstStyle>
    </a:txDef>
  </a:objectDefaults>
  <a:extraClrSchemeLst/>
  <a:extLst>
    <a:ext uri="{05A4C25C-085E-4340-85A3-A5531E510DB2}">
      <thm15:themeFamily xmlns:thm15="http://schemas.microsoft.com/office/thememl/2012/main" name="Presentation3" id="{A1812DE2-6A81-924A-A38D-75FD3DED6DEC}" vid="{71563C57-26A7-054C-9B3A-C410BDBD3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67DE8FFBE5E647AA2A063EC3923ECD" ma:contentTypeVersion="8" ma:contentTypeDescription="Create a new document." ma:contentTypeScope="" ma:versionID="dcbfb21721de3d984e049fb5a6052390">
  <xsd:schema xmlns:xsd="http://www.w3.org/2001/XMLSchema" xmlns:xs="http://www.w3.org/2001/XMLSchema" xmlns:p="http://schemas.microsoft.com/office/2006/metadata/properties" xmlns:ns2="62fa134f-29e1-4271-8e18-5bb3d2cd17cd" xmlns:ns3="366e0ad9-c6af-4c63-8a3b-1665582b55cd" targetNamespace="http://schemas.microsoft.com/office/2006/metadata/properties" ma:root="true" ma:fieldsID="c64d12ed5e7a0fb0605380f0e7d7357d" ns2:_="" ns3:_="">
    <xsd:import namespace="62fa134f-29e1-4271-8e18-5bb3d2cd17cd"/>
    <xsd:import namespace="366e0ad9-c6af-4c63-8a3b-1665582b55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a134f-29e1-4271-8e18-5bb3d2cd17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6e0ad9-c6af-4c63-8a3b-1665582b55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44C92-E30F-4036-B44F-C9B4BADCA200}">
  <ds:schemaRefs>
    <ds:schemaRef ds:uri="http://www.w3.org/XML/1998/namespace"/>
    <ds:schemaRef ds:uri="http://schemas.openxmlformats.org/package/2006/metadata/core-properties"/>
    <ds:schemaRef ds:uri="http://schemas.microsoft.com/office/2006/documentManagement/types"/>
    <ds:schemaRef ds:uri="62fa134f-29e1-4271-8e18-5bb3d2cd17cd"/>
    <ds:schemaRef ds:uri="http://purl.org/dc/terms/"/>
    <ds:schemaRef ds:uri="http://purl.org/dc/elements/1.1/"/>
    <ds:schemaRef ds:uri="http://schemas.microsoft.com/office/2006/metadata/properties"/>
    <ds:schemaRef ds:uri="http://schemas.microsoft.com/office/infopath/2007/PartnerControls"/>
    <ds:schemaRef ds:uri="366e0ad9-c6af-4c63-8a3b-1665582b55cd"/>
    <ds:schemaRef ds:uri="http://purl.org/dc/dcmitype/"/>
  </ds:schemaRefs>
</ds:datastoreItem>
</file>

<file path=customXml/itemProps2.xml><?xml version="1.0" encoding="utf-8"?>
<ds:datastoreItem xmlns:ds="http://schemas.openxmlformats.org/officeDocument/2006/customXml" ds:itemID="{CB5AF828-4795-438E-B47E-ECEBA3BD6748}">
  <ds:schemaRefs>
    <ds:schemaRef ds:uri="http://schemas.microsoft.com/sharepoint/v3/contenttype/forms"/>
  </ds:schemaRefs>
</ds:datastoreItem>
</file>

<file path=customXml/itemProps3.xml><?xml version="1.0" encoding="utf-8"?>
<ds:datastoreItem xmlns:ds="http://schemas.openxmlformats.org/officeDocument/2006/customXml" ds:itemID="{9FDA7119-DC22-4FEB-8EEA-79F3541C9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a134f-29e1-4271-8e18-5bb3d2cd17cd"/>
    <ds:schemaRef ds:uri="366e0ad9-c6af-4c63-8a3b-1665582b5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Veeva Template (external)</Template>
  <TotalTime>4343</TotalTime>
  <Words>1052</Words>
  <Application>Microsoft Office PowerPoint</Application>
  <PresentationFormat>Widescreen</PresentationFormat>
  <Paragraphs>107</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Veeva Template (external)</vt:lpstr>
      <vt:lpstr>How to Use the  Commercial Content Kernel  in your Life Sciences Taxonomy</vt:lpstr>
      <vt:lpstr>Commercial Content Kernel for Life Sciences</vt:lpstr>
      <vt:lpstr>Why Does the Industry Need a Standard for Content?</vt:lpstr>
      <vt:lpstr>Commercial Content Kernel for Life Sciences</vt:lpstr>
      <vt:lpstr>Commercial Content Kernel for Life Sciences</vt:lpstr>
      <vt:lpstr>What Does the Commercial Content Kernel Include?</vt:lpstr>
      <vt:lpstr>Adopt the Commercial Content Kernel</vt:lpstr>
      <vt:lpstr>Adopt the Commercial Content Kernel</vt:lpstr>
      <vt:lpstr>4-Step Adoption Program</vt:lpstr>
      <vt:lpstr>4-Step Adoption Program</vt:lpstr>
      <vt:lpstr>Your Current Taxonomy in Vault PromoMats</vt:lpstr>
      <vt:lpstr>Is This Different to the Taxonomy Launched in August 2024?</vt:lpstr>
      <vt:lpstr>For More Information, We Are Here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Veeva Confidential Presentations</dc:title>
  <dc:creator>Annie Oakden</dc:creator>
  <cp:lastModifiedBy>Manon Berdu</cp:lastModifiedBy>
  <cp:revision>23</cp:revision>
  <cp:lastPrinted>2017-12-14T03:08:06Z</cp:lastPrinted>
  <dcterms:created xsi:type="dcterms:W3CDTF">2022-05-09T17:09:34Z</dcterms:created>
  <dcterms:modified xsi:type="dcterms:W3CDTF">2024-10-25T15:53:31Z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0x0101008E67DE8FFBE5E647AA2A063EC3923ECD</vt:lpwstr>
  </property>
</Properties>
</file>